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binary" PartName="/ppt/metadata"/>
  <Override ContentType="application/vnd.openxmlformats-officedocument.presentationml.notesMaster+xml" PartName="/ppt/notesMasters/notesMaster1.xml"/>
  <Override ContentType="application/vnd.openxmlformats-officedocument.presentationml.presProps+xml" PartName="/ppt/presProps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6858000" cx="12192000"/>
  <p:notesSz cx="12192000" cy="6858000"/>
  <p:embeddedFontLst>
    <p:embeddedFont>
      <p:font typeface="Roboto"/>
      <p:regular r:id="rId20"/>
      <p:bold r:id="rId21"/>
      <p:italic r:id="rId22"/>
      <p:boldItalic r:id="rId23"/>
    </p:embeddedFont>
    <p:embeddedFont>
      <p:font typeface="Constantia"/>
      <p:regular r:id="rId24"/>
      <p:bold r:id="rId25"/>
      <p:italic r:id="rId26"/>
      <p:boldItalic r:id="rId27"/>
    </p:embeddedFont>
    <p:embeddedFont>
      <p:font typeface="Carlito"/>
      <p:regular r:id="rId28"/>
      <p:bold r:id="rId29"/>
      <p:italic r:id="rId30"/>
      <p:boldItalic r:id="rId3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r:id="rId32" roundtripDataSignature="AMtx7mh8uZwdtIffQChE0FTMufycMFCZ1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A84D0CD-0C99-4434-B0CF-DE585BD891B1}">
  <a:tblStyle styleId="{6A84D0CD-0C99-4434-B0CF-DE585BD891B1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regular.fntdata"/><Relationship Id="rId22" Type="http://schemas.openxmlformats.org/officeDocument/2006/relationships/font" Target="fonts/Roboto-italic.fntdata"/><Relationship Id="rId21" Type="http://schemas.openxmlformats.org/officeDocument/2006/relationships/font" Target="fonts/Roboto-bold.fntdata"/><Relationship Id="rId24" Type="http://schemas.openxmlformats.org/officeDocument/2006/relationships/font" Target="fonts/Constantia-regular.fntdata"/><Relationship Id="rId23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Constantia-italic.fntdata"/><Relationship Id="rId25" Type="http://schemas.openxmlformats.org/officeDocument/2006/relationships/font" Target="fonts/Constantia-bold.fntdata"/><Relationship Id="rId28" Type="http://schemas.openxmlformats.org/officeDocument/2006/relationships/font" Target="fonts/Carlito-regular.fntdata"/><Relationship Id="rId27" Type="http://schemas.openxmlformats.org/officeDocument/2006/relationships/font" Target="fonts/Constantia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Carlito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Carlito-boldItalic.fntdata"/><Relationship Id="rId30" Type="http://schemas.openxmlformats.org/officeDocument/2006/relationships/font" Target="fonts/Carlito-italic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32" Type="http://customschemas.google.com/relationships/presentationmetadata" Target="meta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/>
              <a:t>‹#›</a:t>
            </a:fld>
            <a:endParaRPr sz="1200"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" name="Google Shape;52;p1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2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10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4" name="Google Shape;414;p10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11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11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4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Google Shape;565;p13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6" name="Google Shape;566;p13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7" name="Google Shape;567;p13:notes"/>
          <p:cNvSpPr txBox="1"/>
          <p:nvPr>
            <p:ph idx="12" type="sldNum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333cd10f9e9_0_1:notes"/>
          <p:cNvSpPr/>
          <p:nvPr>
            <p:ph idx="2" type="sldImg"/>
          </p:nvPr>
        </p:nvSpPr>
        <p:spPr>
          <a:xfrm>
            <a:off x="4038600" y="857250"/>
            <a:ext cx="41148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333cd10f9e9_0_1:notes"/>
          <p:cNvSpPr txBox="1"/>
          <p:nvPr>
            <p:ph idx="1" type="body"/>
          </p:nvPr>
        </p:nvSpPr>
        <p:spPr>
          <a:xfrm>
            <a:off x="1219200" y="3300413"/>
            <a:ext cx="9753600" cy="270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g333cd10f9e9_0_1:notes"/>
          <p:cNvSpPr txBox="1"/>
          <p:nvPr>
            <p:ph idx="12" type="sldNum"/>
          </p:nvPr>
        </p:nvSpPr>
        <p:spPr>
          <a:xfrm>
            <a:off x="6905625" y="6513513"/>
            <a:ext cx="5283300" cy="344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2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p3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" name="Google Shape;105;p4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5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5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6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6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7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3" name="Google Shape;173;p7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8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3" name="Google Shape;263;p8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9:notes"/>
          <p:cNvSpPr txBox="1"/>
          <p:nvPr>
            <p:ph idx="1" type="body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6" name="Google Shape;336;p9:notes"/>
          <p:cNvSpPr/>
          <p:nvPr>
            <p:ph idx="2" type="sldImg"/>
          </p:nvPr>
        </p:nvSpPr>
        <p:spPr>
          <a:xfrm>
            <a:off x="4038600" y="857250"/>
            <a:ext cx="41148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6"/>
          <p:cNvSpPr txBox="1"/>
          <p:nvPr>
            <p:ph type="title"/>
          </p:nvPr>
        </p:nvSpPr>
        <p:spPr>
          <a:xfrm>
            <a:off x="212242" y="150367"/>
            <a:ext cx="8161655" cy="1123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6"/>
          <p:cNvSpPr txBox="1"/>
          <p:nvPr>
            <p:ph idx="1" type="body"/>
          </p:nvPr>
        </p:nvSpPr>
        <p:spPr>
          <a:xfrm>
            <a:off x="192735" y="1307033"/>
            <a:ext cx="6338570" cy="2406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16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6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6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7"/>
          <p:cNvSpPr txBox="1"/>
          <p:nvPr>
            <p:ph type="title"/>
          </p:nvPr>
        </p:nvSpPr>
        <p:spPr>
          <a:xfrm>
            <a:off x="212242" y="150367"/>
            <a:ext cx="8161655" cy="1123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7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17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7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Пустой слайд" type="blank">
  <p:cSld name="BLANK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8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8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8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Только заголовок" type="titleOnly">
  <p:cSld name="TITLE_ONLY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9"/>
          <p:cNvSpPr txBox="1"/>
          <p:nvPr>
            <p:ph type="title"/>
          </p:nvPr>
        </p:nvSpPr>
        <p:spPr>
          <a:xfrm>
            <a:off x="559066" y="365126"/>
            <a:ext cx="7872665" cy="7417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800">
                <a:solidFill>
                  <a:srgbClr val="14653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19"/>
          <p:cNvSpPr/>
          <p:nvPr/>
        </p:nvSpPr>
        <p:spPr>
          <a:xfrm>
            <a:off x="11826257" y="551350"/>
            <a:ext cx="45236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rgbClr val="FFFFFF"/>
                </a:solidFill>
                <a:latin typeface="Constantia"/>
                <a:ea typeface="Constantia"/>
                <a:cs typeface="Constantia"/>
                <a:sym typeface="Constantia"/>
              </a:rPr>
              <a:t>‹#›</a:t>
            </a:fld>
            <a:endParaRPr sz="180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0"/>
          <p:cNvSpPr txBox="1"/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0"/>
          <p:cNvSpPr txBox="1"/>
          <p:nvPr>
            <p:ph idx="1" type="subTitle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0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0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0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>
  <p:cSld name="Two Conte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1"/>
          <p:cNvSpPr txBox="1"/>
          <p:nvPr>
            <p:ph type="title"/>
          </p:nvPr>
        </p:nvSpPr>
        <p:spPr>
          <a:xfrm>
            <a:off x="212242" y="150367"/>
            <a:ext cx="8161655" cy="1123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1"/>
          <p:cNvSpPr txBox="1"/>
          <p:nvPr>
            <p:ph idx="1" type="body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1"/>
          <p:cNvSpPr txBox="1"/>
          <p:nvPr>
            <p:ph idx="2" type="body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indent="-228600" lvl="5" marL="27432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1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1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1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2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2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2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5"/>
          <p:cNvSpPr txBox="1"/>
          <p:nvPr>
            <p:ph type="title"/>
          </p:nvPr>
        </p:nvSpPr>
        <p:spPr>
          <a:xfrm>
            <a:off x="212242" y="150367"/>
            <a:ext cx="8161655" cy="1123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3600" u="none" cap="none" strike="noStrike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5"/>
          <p:cNvSpPr txBox="1"/>
          <p:nvPr>
            <p:ph idx="1" type="body"/>
          </p:nvPr>
        </p:nvSpPr>
        <p:spPr>
          <a:xfrm>
            <a:off x="192735" y="1307033"/>
            <a:ext cx="6338570" cy="24060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5"/>
          <p:cNvSpPr txBox="1"/>
          <p:nvPr>
            <p:ph idx="11" type="ft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15"/>
          <p:cNvSpPr txBox="1"/>
          <p:nvPr>
            <p:ph idx="10" type="dt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" name="Google Shape;14;p15"/>
          <p:cNvSpPr txBox="1"/>
          <p:nvPr>
            <p:ph idx="12" type="sldNum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>
            <a:lvl1pPr indent="0" lvl="0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1pPr>
            <a:lvl2pPr indent="0" lvl="1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2pPr>
            <a:lvl3pPr indent="0" lvl="2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3pPr>
            <a:lvl4pPr indent="0" lvl="3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4pPr>
            <a:lvl5pPr indent="0" lvl="4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5pPr>
            <a:lvl6pPr indent="0" lvl="5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6pPr>
            <a:lvl7pPr indent="0" lvl="6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7pPr>
            <a:lvl8pPr indent="0" lvl="7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8pPr>
            <a:lvl9pPr indent="0" lvl="8" algn="r">
              <a:spcBef>
                <a:spcPts val="0"/>
              </a:spcBef>
              <a:buNone/>
              <a:defRPr sz="1800">
                <a:solidFill>
                  <a:srgbClr val="888888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1" Type="http://schemas.openxmlformats.org/officeDocument/2006/relationships/image" Target="../media/image26.png"/><Relationship Id="rId10" Type="http://schemas.openxmlformats.org/officeDocument/2006/relationships/image" Target="../media/image21.png"/><Relationship Id="rId13" Type="http://schemas.openxmlformats.org/officeDocument/2006/relationships/image" Target="../media/image27.png"/><Relationship Id="rId1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Relationship Id="rId4" Type="http://schemas.openxmlformats.org/officeDocument/2006/relationships/image" Target="../media/image22.png"/><Relationship Id="rId9" Type="http://schemas.openxmlformats.org/officeDocument/2006/relationships/image" Target="../media/image20.png"/><Relationship Id="rId5" Type="http://schemas.openxmlformats.org/officeDocument/2006/relationships/image" Target="../media/image14.png"/><Relationship Id="rId6" Type="http://schemas.openxmlformats.org/officeDocument/2006/relationships/image" Target="../media/image23.png"/><Relationship Id="rId7" Type="http://schemas.openxmlformats.org/officeDocument/2006/relationships/image" Target="../media/image19.png"/><Relationship Id="rId8" Type="http://schemas.openxmlformats.org/officeDocument/2006/relationships/image" Target="../media/image1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8.png"/><Relationship Id="rId4" Type="http://schemas.openxmlformats.org/officeDocument/2006/relationships/image" Target="../media/image30.png"/><Relationship Id="rId5" Type="http://schemas.openxmlformats.org/officeDocument/2006/relationships/image" Target="../media/image24.png"/><Relationship Id="rId6" Type="http://schemas.openxmlformats.org/officeDocument/2006/relationships/image" Target="../media/image3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image" Target="../media/image3.png"/><Relationship Id="rId5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Relationship Id="rId4" Type="http://schemas.openxmlformats.org/officeDocument/2006/relationships/image" Target="../media/image10.png"/><Relationship Id="rId5" Type="http://schemas.openxmlformats.org/officeDocument/2006/relationships/image" Target="../media/image6.png"/><Relationship Id="rId6" Type="http://schemas.openxmlformats.org/officeDocument/2006/relationships/image" Target="../media/image1.png"/><Relationship Id="rId7" Type="http://schemas.openxmlformats.org/officeDocument/2006/relationships/image" Target="../media/image2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>
            <p:ph type="title"/>
          </p:nvPr>
        </p:nvSpPr>
        <p:spPr>
          <a:xfrm>
            <a:off x="2269194" y="2254348"/>
            <a:ext cx="7653600" cy="15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95250">
            <a:spAutoFit/>
          </a:bodyPr>
          <a:lstStyle/>
          <a:p>
            <a:pPr indent="-3175" lvl="0" marL="12700" marR="508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5400"/>
              <a:t>The Ontology of Contemporary Education</a:t>
            </a:r>
            <a:endParaRPr/>
          </a:p>
        </p:txBody>
      </p:sp>
      <p:sp>
        <p:nvSpPr>
          <p:cNvPr id="55" name="Google Shape;55;p1"/>
          <p:cNvSpPr txBox="1"/>
          <p:nvPr/>
        </p:nvSpPr>
        <p:spPr>
          <a:xfrm>
            <a:off x="2957175" y="5091374"/>
            <a:ext cx="5577900" cy="84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1" marL="40005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</a:rPr>
              <a:t>Andrey Reus,</a:t>
            </a:r>
            <a:endParaRPr sz="1800">
              <a:solidFill>
                <a:schemeClr val="dk1"/>
              </a:solidFill>
            </a:endParaRPr>
          </a:p>
          <a:p>
            <a:pPr indent="0" lvl="1" marL="400050" rtl="0" algn="ctr"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b="1" lang="en-US" sz="1800">
                <a:solidFill>
                  <a:schemeClr val="dk1"/>
                </a:solidFill>
              </a:rPr>
              <a:t>Bangalore, February 14, 2025</a:t>
            </a:r>
            <a:endParaRPr b="1" sz="1800">
              <a:solidFill>
                <a:schemeClr val="dk1"/>
              </a:solidFill>
            </a:endParaRPr>
          </a:p>
          <a:p>
            <a:pPr indent="0" lvl="1" marL="40005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</p:txBody>
      </p:sp>
      <p:pic>
        <p:nvPicPr>
          <p:cNvPr id="56" name="Google Shape;56;p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22125" y="518150"/>
            <a:ext cx="2947751" cy="124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p10"/>
          <p:cNvSpPr/>
          <p:nvPr/>
        </p:nvSpPr>
        <p:spPr>
          <a:xfrm>
            <a:off x="3511238" y="3151091"/>
            <a:ext cx="4673564" cy="175466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417" name="Google Shape;417;p10"/>
          <p:cNvSpPr txBox="1"/>
          <p:nvPr>
            <p:ph type="title"/>
          </p:nvPr>
        </p:nvSpPr>
        <p:spPr>
          <a:xfrm>
            <a:off x="212242" y="150367"/>
            <a:ext cx="9939655" cy="62773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73025">
            <a:spAutoFit/>
          </a:bodyPr>
          <a:lstStyle/>
          <a:p>
            <a:pPr indent="0" lvl="0" marL="22034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The model of a corporate university</a:t>
            </a:r>
            <a:endParaRPr/>
          </a:p>
        </p:txBody>
      </p:sp>
      <p:sp>
        <p:nvSpPr>
          <p:cNvPr id="418" name="Google Shape;418;p10"/>
          <p:cNvSpPr/>
          <p:nvPr/>
        </p:nvSpPr>
        <p:spPr>
          <a:xfrm>
            <a:off x="3705441" y="2072624"/>
            <a:ext cx="1242496" cy="507761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419" name="Google Shape;419;p10"/>
          <p:cNvSpPr/>
          <p:nvPr/>
        </p:nvSpPr>
        <p:spPr>
          <a:xfrm>
            <a:off x="6588811" y="2082032"/>
            <a:ext cx="1242496" cy="503057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420" name="Google Shape;420;p10"/>
          <p:cNvSpPr/>
          <p:nvPr/>
        </p:nvSpPr>
        <p:spPr>
          <a:xfrm>
            <a:off x="5158885" y="2072625"/>
            <a:ext cx="1242496" cy="498353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421" name="Google Shape;421;p10"/>
          <p:cNvSpPr/>
          <p:nvPr/>
        </p:nvSpPr>
        <p:spPr>
          <a:xfrm>
            <a:off x="3804217" y="5793252"/>
            <a:ext cx="1186052" cy="47013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422" name="Google Shape;422;p10"/>
          <p:cNvSpPr/>
          <p:nvPr/>
        </p:nvSpPr>
        <p:spPr>
          <a:xfrm>
            <a:off x="5257661" y="5793252"/>
            <a:ext cx="1186052" cy="465428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423" name="Google Shape;423;p10"/>
          <p:cNvSpPr/>
          <p:nvPr/>
        </p:nvSpPr>
        <p:spPr>
          <a:xfrm>
            <a:off x="6687587" y="5793253"/>
            <a:ext cx="1186052" cy="460724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grpSp>
        <p:nvGrpSpPr>
          <p:cNvPr id="424" name="Google Shape;424;p10"/>
          <p:cNvGrpSpPr/>
          <p:nvPr/>
        </p:nvGrpSpPr>
        <p:grpSpPr>
          <a:xfrm>
            <a:off x="3022983" y="5239374"/>
            <a:ext cx="5663263" cy="1458350"/>
            <a:chOff x="2580801" y="4933400"/>
            <a:chExt cx="3471274" cy="806173"/>
          </a:xfrm>
        </p:grpSpPr>
        <p:cxnSp>
          <p:nvCxnSpPr>
            <p:cNvPr id="425" name="Google Shape;425;p10"/>
            <p:cNvCxnSpPr/>
            <p:nvPr/>
          </p:nvCxnSpPr>
          <p:spPr>
            <a:xfrm>
              <a:off x="2877134" y="4933400"/>
              <a:ext cx="2863009" cy="8097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26" name="Google Shape;426;p10"/>
            <p:cNvCxnSpPr/>
            <p:nvPr/>
          </p:nvCxnSpPr>
          <p:spPr>
            <a:xfrm rot="10800000">
              <a:off x="5739745" y="4941498"/>
              <a:ext cx="312330" cy="798075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27" name="Google Shape;427;p10"/>
            <p:cNvCxnSpPr/>
            <p:nvPr/>
          </p:nvCxnSpPr>
          <p:spPr>
            <a:xfrm flipH="1" rot="10800000">
              <a:off x="2580801" y="4933947"/>
              <a:ext cx="297168" cy="798164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428" name="Google Shape;428;p10"/>
          <p:cNvGrpSpPr/>
          <p:nvPr/>
        </p:nvGrpSpPr>
        <p:grpSpPr>
          <a:xfrm rot="10800000">
            <a:off x="2867764" y="1006041"/>
            <a:ext cx="5945485" cy="1787610"/>
            <a:chOff x="2580801" y="4933400"/>
            <a:chExt cx="3471274" cy="806173"/>
          </a:xfrm>
        </p:grpSpPr>
        <p:cxnSp>
          <p:nvCxnSpPr>
            <p:cNvPr id="429" name="Google Shape;429;p10"/>
            <p:cNvCxnSpPr/>
            <p:nvPr/>
          </p:nvCxnSpPr>
          <p:spPr>
            <a:xfrm>
              <a:off x="2877134" y="4933400"/>
              <a:ext cx="2863009" cy="8097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30" name="Google Shape;430;p10"/>
            <p:cNvCxnSpPr/>
            <p:nvPr/>
          </p:nvCxnSpPr>
          <p:spPr>
            <a:xfrm rot="10800000">
              <a:off x="5739745" y="4941498"/>
              <a:ext cx="312330" cy="798075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431" name="Google Shape;431;p10"/>
            <p:cNvCxnSpPr/>
            <p:nvPr/>
          </p:nvCxnSpPr>
          <p:spPr>
            <a:xfrm flipH="1" rot="10800000">
              <a:off x="2580801" y="4933947"/>
              <a:ext cx="297168" cy="798164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432" name="Google Shape;432;p10"/>
          <p:cNvSpPr/>
          <p:nvPr/>
        </p:nvSpPr>
        <p:spPr>
          <a:xfrm>
            <a:off x="8077188" y="2321922"/>
            <a:ext cx="1990265" cy="1215292"/>
          </a:xfrm>
          <a:prstGeom prst="cloud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Navigation and analytics</a:t>
            </a:r>
            <a:endParaRPr/>
          </a:p>
        </p:txBody>
      </p:sp>
      <p:sp>
        <p:nvSpPr>
          <p:cNvPr id="433" name="Google Shape;433;p10"/>
          <p:cNvSpPr txBox="1"/>
          <p:nvPr/>
        </p:nvSpPr>
        <p:spPr>
          <a:xfrm>
            <a:off x="4834088" y="990114"/>
            <a:ext cx="299721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1. International practices (best practices) </a:t>
            </a:r>
            <a:endParaRPr/>
          </a:p>
        </p:txBody>
      </p:sp>
      <p:sp>
        <p:nvSpPr>
          <p:cNvPr id="434" name="Google Shape;434;p10"/>
          <p:cNvSpPr txBox="1"/>
          <p:nvPr/>
        </p:nvSpPr>
        <p:spPr>
          <a:xfrm>
            <a:off x="3529659" y="2791178"/>
            <a:ext cx="4615274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2. Communication and activity core</a:t>
            </a:r>
            <a:endParaRPr/>
          </a:p>
        </p:txBody>
      </p:sp>
      <p:sp>
        <p:nvSpPr>
          <p:cNvPr id="435" name="Google Shape;435;p10"/>
          <p:cNvSpPr txBox="1"/>
          <p:nvPr/>
        </p:nvSpPr>
        <p:spPr>
          <a:xfrm>
            <a:off x="4310474" y="4907844"/>
            <a:ext cx="299720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3. Implementation machines</a:t>
            </a:r>
            <a:endParaRPr/>
          </a:p>
        </p:txBody>
      </p:sp>
      <p:sp>
        <p:nvSpPr>
          <p:cNvPr id="436" name="Google Shape;436;p10"/>
          <p:cNvSpPr/>
          <p:nvPr/>
        </p:nvSpPr>
        <p:spPr>
          <a:xfrm>
            <a:off x="3641024" y="3215718"/>
            <a:ext cx="1183567" cy="42411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Strategy</a:t>
            </a:r>
            <a:endParaRPr/>
          </a:p>
        </p:txBody>
      </p:sp>
      <p:sp>
        <p:nvSpPr>
          <p:cNvPr id="437" name="Google Shape;437;p10"/>
          <p:cNvSpPr/>
          <p:nvPr/>
        </p:nvSpPr>
        <p:spPr>
          <a:xfrm flipH="1" rot="10800000">
            <a:off x="4642914" y="3762125"/>
            <a:ext cx="887234" cy="276739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438" name="Google Shape;438;p10"/>
          <p:cNvSpPr/>
          <p:nvPr/>
        </p:nvSpPr>
        <p:spPr>
          <a:xfrm flipH="1" rot="10800000">
            <a:off x="4642914" y="4157236"/>
            <a:ext cx="887234" cy="276739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439" name="Google Shape;439;p10"/>
          <p:cNvSpPr/>
          <p:nvPr/>
        </p:nvSpPr>
        <p:spPr>
          <a:xfrm flipH="1" rot="10800000">
            <a:off x="4642914" y="4561754"/>
            <a:ext cx="887234" cy="276739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440" name="Google Shape;440;p10"/>
          <p:cNvSpPr txBox="1"/>
          <p:nvPr/>
        </p:nvSpPr>
        <p:spPr>
          <a:xfrm>
            <a:off x="4323211" y="3761614"/>
            <a:ext cx="31523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441" name="Google Shape;441;p10"/>
          <p:cNvSpPr txBox="1"/>
          <p:nvPr/>
        </p:nvSpPr>
        <p:spPr>
          <a:xfrm>
            <a:off x="4327915" y="4156725"/>
            <a:ext cx="31523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442" name="Google Shape;442;p10"/>
          <p:cNvSpPr txBox="1"/>
          <p:nvPr/>
        </p:nvSpPr>
        <p:spPr>
          <a:xfrm>
            <a:off x="4133906" y="4482356"/>
            <a:ext cx="50454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No.</a:t>
            </a:r>
            <a:endParaRPr/>
          </a:p>
        </p:txBody>
      </p:sp>
      <p:sp>
        <p:nvSpPr>
          <p:cNvPr id="443" name="Google Shape;443;p10"/>
          <p:cNvSpPr txBox="1"/>
          <p:nvPr/>
        </p:nvSpPr>
        <p:spPr>
          <a:xfrm>
            <a:off x="5778065" y="4088057"/>
            <a:ext cx="228156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Practical tasks on implementation of the strategy</a:t>
            </a:r>
            <a:endParaRPr/>
          </a:p>
        </p:txBody>
      </p:sp>
      <p:sp>
        <p:nvSpPr>
          <p:cNvPr id="444" name="Google Shape;444;p10"/>
          <p:cNvSpPr/>
          <p:nvPr/>
        </p:nvSpPr>
        <p:spPr>
          <a:xfrm rot="-5400000">
            <a:off x="5592764" y="3395326"/>
            <a:ext cx="462849" cy="4371718"/>
          </a:xfrm>
          <a:prstGeom prst="rightBrace">
            <a:avLst>
              <a:gd fmla="val 8333" name="adj1"/>
              <a:gd fmla="val 50000" name="adj2"/>
            </a:avLst>
          </a:prstGeom>
          <a:noFill/>
          <a:ln cap="flat" cmpd="sng" w="127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445" name="Google Shape;445;p10"/>
          <p:cNvSpPr txBox="1"/>
          <p:nvPr/>
        </p:nvSpPr>
        <p:spPr>
          <a:xfrm>
            <a:off x="4667991" y="1623316"/>
            <a:ext cx="228156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Forms of knowledge packaging</a:t>
            </a:r>
            <a:endParaRPr/>
          </a:p>
        </p:txBody>
      </p:sp>
      <p:sp>
        <p:nvSpPr>
          <p:cNvPr id="446" name="Google Shape;446;p10"/>
          <p:cNvSpPr/>
          <p:nvPr/>
        </p:nvSpPr>
        <p:spPr>
          <a:xfrm>
            <a:off x="9638974" y="2029466"/>
            <a:ext cx="1756289" cy="595924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AI tools</a:t>
            </a:r>
            <a:endParaRPr/>
          </a:p>
        </p:txBody>
      </p:sp>
      <p:pic>
        <p:nvPicPr>
          <p:cNvPr descr="Изображение выглядит как черный, темнота&#10;&#10;Автоматически созданное описание" id="447" name="Google Shape;447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4680000">
            <a:off x="748775" y="1604998"/>
            <a:ext cx="5295429" cy="44581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448" name="Google Shape;448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9240000">
            <a:off x="7818874" y="1202111"/>
            <a:ext cx="1734727" cy="17629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449" name="Google Shape;449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3360000">
            <a:off x="7658948" y="2810778"/>
            <a:ext cx="1734727" cy="1762949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10"/>
          <p:cNvSpPr txBox="1"/>
          <p:nvPr/>
        </p:nvSpPr>
        <p:spPr>
          <a:xfrm rot="-5400000">
            <a:off x="2167974" y="3439206"/>
            <a:ext cx="1759455" cy="73866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Own corporate knowledge</a:t>
            </a:r>
            <a:endParaRPr/>
          </a:p>
        </p:txBody>
      </p:sp>
      <p:sp>
        <p:nvSpPr>
          <p:cNvPr id="451" name="Google Shape;451;p10"/>
          <p:cNvSpPr txBox="1"/>
          <p:nvPr/>
        </p:nvSpPr>
        <p:spPr>
          <a:xfrm>
            <a:off x="10130327" y="6444310"/>
            <a:ext cx="2061673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/>
              <a:t>Appendix №. 9</a:t>
            </a:r>
            <a:endParaRPr i="1" sz="20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Google Shape;456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78382" y="640206"/>
            <a:ext cx="8328152" cy="1818258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11"/>
          <p:cNvSpPr txBox="1"/>
          <p:nvPr>
            <p:ph type="title"/>
          </p:nvPr>
        </p:nvSpPr>
        <p:spPr>
          <a:xfrm>
            <a:off x="323189" y="33118"/>
            <a:ext cx="11716411" cy="566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Ontology of contemporary education (schematosaurus)</a:t>
            </a:r>
            <a:endParaRPr/>
          </a:p>
        </p:txBody>
      </p:sp>
      <p:sp>
        <p:nvSpPr>
          <p:cNvPr id="458" name="Google Shape;458;p11"/>
          <p:cNvSpPr txBox="1"/>
          <p:nvPr/>
        </p:nvSpPr>
        <p:spPr>
          <a:xfrm>
            <a:off x="521614" y="1046734"/>
            <a:ext cx="2395855" cy="2997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Carlito"/>
                <a:ea typeface="Carlito"/>
                <a:cs typeface="Carlito"/>
                <a:sym typeface="Carlito"/>
              </a:rPr>
              <a:t>Educational Universum</a:t>
            </a:r>
            <a:endParaRPr sz="1800">
              <a:latin typeface="Carlito"/>
              <a:ea typeface="Carlito"/>
              <a:cs typeface="Carlito"/>
              <a:sym typeface="Carlito"/>
            </a:endParaRPr>
          </a:p>
        </p:txBody>
      </p:sp>
      <p:sp>
        <p:nvSpPr>
          <p:cNvPr id="459" name="Google Shape;459;p11"/>
          <p:cNvSpPr txBox="1"/>
          <p:nvPr/>
        </p:nvSpPr>
        <p:spPr>
          <a:xfrm>
            <a:off x="6772402" y="1629282"/>
            <a:ext cx="128270" cy="26924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1F5F"/>
                </a:solidFill>
                <a:latin typeface="Carlito"/>
                <a:ea typeface="Carlito"/>
                <a:cs typeface="Carlito"/>
                <a:sym typeface="Carlito"/>
              </a:rPr>
              <a:t>3</a:t>
            </a:r>
            <a:endParaRPr/>
          </a:p>
        </p:txBody>
      </p:sp>
      <p:sp>
        <p:nvSpPr>
          <p:cNvPr id="460" name="Google Shape;460;p11"/>
          <p:cNvSpPr txBox="1"/>
          <p:nvPr/>
        </p:nvSpPr>
        <p:spPr>
          <a:xfrm>
            <a:off x="1067511" y="1700850"/>
            <a:ext cx="715010" cy="805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9850">
            <a:spAutoFit/>
          </a:bodyPr>
          <a:lstStyle/>
          <a:p>
            <a:pPr indent="0" lvl="0" marL="2349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1F5F"/>
                </a:solidFill>
                <a:latin typeface="Carlito"/>
                <a:ea typeface="Carlito"/>
                <a:cs typeface="Carlito"/>
                <a:sym typeface="Carlito"/>
              </a:rPr>
              <a:t>1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575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1F5F"/>
                </a:solidFill>
                <a:latin typeface="Carlito"/>
                <a:ea typeface="Carlito"/>
                <a:cs typeface="Carlito"/>
                <a:sym typeface="Carlito"/>
              </a:rPr>
              <a:t>Pure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1F5F"/>
                </a:solidFill>
                <a:latin typeface="Carlito"/>
                <a:ea typeface="Carlito"/>
                <a:cs typeface="Carlito"/>
                <a:sym typeface="Carlito"/>
              </a:rPr>
              <a:t>potential</a:t>
            </a:r>
            <a:endParaRPr/>
          </a:p>
        </p:txBody>
      </p:sp>
      <p:sp>
        <p:nvSpPr>
          <p:cNvPr id="461" name="Google Shape;461;p11"/>
          <p:cNvSpPr txBox="1"/>
          <p:nvPr/>
        </p:nvSpPr>
        <p:spPr>
          <a:xfrm>
            <a:off x="4624196" y="1197355"/>
            <a:ext cx="1548004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02235" lvl="0" marL="1143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200">
                <a:latin typeface="Arial"/>
                <a:ea typeface="Arial"/>
                <a:cs typeface="Arial"/>
                <a:sym typeface="Arial"/>
              </a:rPr>
              <a:t>Perception of oneself as an actor</a:t>
            </a:r>
            <a:endParaRPr/>
          </a:p>
        </p:txBody>
      </p:sp>
      <p:sp>
        <p:nvSpPr>
          <p:cNvPr id="462" name="Google Shape;462;p11"/>
          <p:cNvSpPr txBox="1"/>
          <p:nvPr/>
        </p:nvSpPr>
        <p:spPr>
          <a:xfrm>
            <a:off x="2333625" y="1938909"/>
            <a:ext cx="1047115" cy="3821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44780" lvl="0" marL="15748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rlito"/>
                <a:ea typeface="Carlito"/>
                <a:cs typeface="Carlito"/>
                <a:sym typeface="Carlito"/>
              </a:rPr>
              <a:t>Pedagogical workshop</a:t>
            </a:r>
            <a:endParaRPr/>
          </a:p>
        </p:txBody>
      </p:sp>
      <p:sp>
        <p:nvSpPr>
          <p:cNvPr id="463" name="Google Shape;463;p11"/>
          <p:cNvSpPr txBox="1"/>
          <p:nvPr/>
        </p:nvSpPr>
        <p:spPr>
          <a:xfrm>
            <a:off x="4541901" y="1751457"/>
            <a:ext cx="1125092" cy="3917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rlito"/>
                <a:ea typeface="Carlito"/>
                <a:cs typeface="Carlito"/>
                <a:sym typeface="Carlito"/>
              </a:rPr>
              <a:t>Methodical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rlito"/>
                <a:ea typeface="Carlito"/>
                <a:cs typeface="Carlito"/>
                <a:sym typeface="Carlito"/>
              </a:rPr>
              <a:t>workshop</a:t>
            </a:r>
            <a:endParaRPr/>
          </a:p>
        </p:txBody>
      </p:sp>
      <p:sp>
        <p:nvSpPr>
          <p:cNvPr id="464" name="Google Shape;464;p11"/>
          <p:cNvSpPr txBox="1"/>
          <p:nvPr/>
        </p:nvSpPr>
        <p:spPr>
          <a:xfrm>
            <a:off x="7002526" y="2076958"/>
            <a:ext cx="1247775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243840" lvl="0" marL="25654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latin typeface="Carlito"/>
                <a:ea typeface="Carlito"/>
                <a:cs typeface="Carlito"/>
                <a:sym typeface="Carlito"/>
              </a:rPr>
              <a:t>Methodological Workshop</a:t>
            </a:r>
            <a:endParaRPr/>
          </a:p>
        </p:txBody>
      </p:sp>
      <p:sp>
        <p:nvSpPr>
          <p:cNvPr id="465" name="Google Shape;465;p11"/>
          <p:cNvSpPr txBox="1"/>
          <p:nvPr/>
        </p:nvSpPr>
        <p:spPr>
          <a:xfrm>
            <a:off x="7051675" y="840104"/>
            <a:ext cx="1120140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-125095" lvl="0" marL="13716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200">
                <a:latin typeface="Arial"/>
                <a:ea typeface="Arial"/>
                <a:cs typeface="Arial"/>
                <a:sym typeface="Arial"/>
              </a:rPr>
              <a:t>Individual trajectory</a:t>
            </a:r>
            <a:endParaRPr/>
          </a:p>
        </p:txBody>
      </p:sp>
      <p:sp>
        <p:nvSpPr>
          <p:cNvPr id="466" name="Google Shape;466;p11"/>
          <p:cNvSpPr txBox="1"/>
          <p:nvPr/>
        </p:nvSpPr>
        <p:spPr>
          <a:xfrm>
            <a:off x="2308605" y="1511934"/>
            <a:ext cx="904748" cy="197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200">
                <a:latin typeface="Arial"/>
                <a:ea typeface="Arial"/>
                <a:cs typeface="Arial"/>
                <a:sym typeface="Arial"/>
              </a:rPr>
              <a:t>Environment</a:t>
            </a:r>
            <a:endParaRPr/>
          </a:p>
        </p:txBody>
      </p:sp>
      <p:sp>
        <p:nvSpPr>
          <p:cNvPr id="467" name="Google Shape;467;p11"/>
          <p:cNvSpPr txBox="1"/>
          <p:nvPr/>
        </p:nvSpPr>
        <p:spPr>
          <a:xfrm>
            <a:off x="8165338" y="1229105"/>
            <a:ext cx="1106805" cy="574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200">
                <a:latin typeface="Arial"/>
                <a:ea typeface="Arial"/>
                <a:cs typeface="Arial"/>
                <a:sym typeface="Arial"/>
              </a:rPr>
              <a:t>Supporting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200">
                <a:latin typeface="Arial"/>
                <a:ea typeface="Arial"/>
                <a:cs typeface="Arial"/>
                <a:sym typeface="Arial"/>
              </a:rPr>
              <a:t>individual</a:t>
            </a:r>
            <a:endParaRPr/>
          </a:p>
          <a:p>
            <a:pPr indent="0" lvl="0" marL="127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200">
                <a:latin typeface="Arial"/>
                <a:ea typeface="Arial"/>
                <a:cs typeface="Arial"/>
                <a:sym typeface="Arial"/>
              </a:rPr>
              <a:t>trajectory</a:t>
            </a:r>
            <a:endParaRPr/>
          </a:p>
        </p:txBody>
      </p:sp>
      <p:grpSp>
        <p:nvGrpSpPr>
          <p:cNvPr id="468" name="Google Shape;468;p11"/>
          <p:cNvGrpSpPr/>
          <p:nvPr/>
        </p:nvGrpSpPr>
        <p:grpSpPr>
          <a:xfrm>
            <a:off x="1772602" y="2772917"/>
            <a:ext cx="7066216" cy="861631"/>
            <a:chOff x="1772602" y="2772917"/>
            <a:chExt cx="7066216" cy="861631"/>
          </a:xfrm>
        </p:grpSpPr>
        <p:sp>
          <p:nvSpPr>
            <p:cNvPr id="469" name="Google Shape;469;p11"/>
            <p:cNvSpPr/>
            <p:nvPr/>
          </p:nvSpPr>
          <p:spPr>
            <a:xfrm>
              <a:off x="3213353" y="2772917"/>
              <a:ext cx="5625465" cy="822960"/>
            </a:xfrm>
            <a:custGeom>
              <a:rect b="b" l="l" r="r" t="t"/>
              <a:pathLst>
                <a:path extrusionOk="0" h="822960" w="5625465">
                  <a:moveTo>
                    <a:pt x="2951987" y="407670"/>
                  </a:moveTo>
                  <a:lnTo>
                    <a:pt x="2961859" y="334385"/>
                  </a:lnTo>
                  <a:lnTo>
                    <a:pt x="2990320" y="265412"/>
                  </a:lnTo>
                  <a:lnTo>
                    <a:pt x="3010980" y="232902"/>
                  </a:lnTo>
                  <a:lnTo>
                    <a:pt x="3035638" y="201901"/>
                  </a:lnTo>
                  <a:lnTo>
                    <a:pt x="3064078" y="172554"/>
                  </a:lnTo>
                  <a:lnTo>
                    <a:pt x="3096084" y="145004"/>
                  </a:lnTo>
                  <a:lnTo>
                    <a:pt x="3131439" y="119395"/>
                  </a:lnTo>
                  <a:lnTo>
                    <a:pt x="3169926" y="95871"/>
                  </a:lnTo>
                  <a:lnTo>
                    <a:pt x="3211329" y="74576"/>
                  </a:lnTo>
                  <a:lnTo>
                    <a:pt x="3255433" y="55654"/>
                  </a:lnTo>
                  <a:lnTo>
                    <a:pt x="3302020" y="39248"/>
                  </a:lnTo>
                  <a:lnTo>
                    <a:pt x="3350874" y="25502"/>
                  </a:lnTo>
                  <a:lnTo>
                    <a:pt x="3401779" y="14560"/>
                  </a:lnTo>
                  <a:lnTo>
                    <a:pt x="3454519" y="6567"/>
                  </a:lnTo>
                  <a:lnTo>
                    <a:pt x="3508876" y="1665"/>
                  </a:lnTo>
                  <a:lnTo>
                    <a:pt x="3564636" y="0"/>
                  </a:lnTo>
                  <a:lnTo>
                    <a:pt x="3620395" y="1665"/>
                  </a:lnTo>
                  <a:lnTo>
                    <a:pt x="3674752" y="6567"/>
                  </a:lnTo>
                  <a:lnTo>
                    <a:pt x="3727492" y="14560"/>
                  </a:lnTo>
                  <a:lnTo>
                    <a:pt x="3778397" y="25502"/>
                  </a:lnTo>
                  <a:lnTo>
                    <a:pt x="3827251" y="39248"/>
                  </a:lnTo>
                  <a:lnTo>
                    <a:pt x="3873838" y="55654"/>
                  </a:lnTo>
                  <a:lnTo>
                    <a:pt x="3917942" y="74576"/>
                  </a:lnTo>
                  <a:lnTo>
                    <a:pt x="3959345" y="95871"/>
                  </a:lnTo>
                  <a:lnTo>
                    <a:pt x="3997832" y="119395"/>
                  </a:lnTo>
                  <a:lnTo>
                    <a:pt x="4033187" y="145004"/>
                  </a:lnTo>
                  <a:lnTo>
                    <a:pt x="4065193" y="172554"/>
                  </a:lnTo>
                  <a:lnTo>
                    <a:pt x="4093633" y="201901"/>
                  </a:lnTo>
                  <a:lnTo>
                    <a:pt x="4118291" y="232902"/>
                  </a:lnTo>
                  <a:lnTo>
                    <a:pt x="4138951" y="265412"/>
                  </a:lnTo>
                  <a:lnTo>
                    <a:pt x="4167412" y="334385"/>
                  </a:lnTo>
                  <a:lnTo>
                    <a:pt x="4177284" y="407670"/>
                  </a:lnTo>
                  <a:lnTo>
                    <a:pt x="4174780" y="444779"/>
                  </a:lnTo>
                  <a:lnTo>
                    <a:pt x="4155397" y="516052"/>
                  </a:lnTo>
                  <a:lnTo>
                    <a:pt x="4118291" y="582437"/>
                  </a:lnTo>
                  <a:lnTo>
                    <a:pt x="4093633" y="613438"/>
                  </a:lnTo>
                  <a:lnTo>
                    <a:pt x="4065193" y="642785"/>
                  </a:lnTo>
                  <a:lnTo>
                    <a:pt x="4033187" y="670335"/>
                  </a:lnTo>
                  <a:lnTo>
                    <a:pt x="3997833" y="695944"/>
                  </a:lnTo>
                  <a:lnTo>
                    <a:pt x="3959345" y="719468"/>
                  </a:lnTo>
                  <a:lnTo>
                    <a:pt x="3917942" y="740763"/>
                  </a:lnTo>
                  <a:lnTo>
                    <a:pt x="3873838" y="759685"/>
                  </a:lnTo>
                  <a:lnTo>
                    <a:pt x="3827251" y="776091"/>
                  </a:lnTo>
                  <a:lnTo>
                    <a:pt x="3778397" y="789837"/>
                  </a:lnTo>
                  <a:lnTo>
                    <a:pt x="3727492" y="800779"/>
                  </a:lnTo>
                  <a:lnTo>
                    <a:pt x="3674752" y="808772"/>
                  </a:lnTo>
                  <a:lnTo>
                    <a:pt x="3620395" y="813674"/>
                  </a:lnTo>
                  <a:lnTo>
                    <a:pt x="3564636" y="815340"/>
                  </a:lnTo>
                  <a:lnTo>
                    <a:pt x="3508876" y="813674"/>
                  </a:lnTo>
                  <a:lnTo>
                    <a:pt x="3454519" y="808772"/>
                  </a:lnTo>
                  <a:lnTo>
                    <a:pt x="3401779" y="800779"/>
                  </a:lnTo>
                  <a:lnTo>
                    <a:pt x="3350874" y="789837"/>
                  </a:lnTo>
                  <a:lnTo>
                    <a:pt x="3302020" y="776091"/>
                  </a:lnTo>
                  <a:lnTo>
                    <a:pt x="3255433" y="759685"/>
                  </a:lnTo>
                  <a:lnTo>
                    <a:pt x="3211329" y="740763"/>
                  </a:lnTo>
                  <a:lnTo>
                    <a:pt x="3169926" y="719468"/>
                  </a:lnTo>
                  <a:lnTo>
                    <a:pt x="3131438" y="695944"/>
                  </a:lnTo>
                  <a:lnTo>
                    <a:pt x="3096084" y="670335"/>
                  </a:lnTo>
                  <a:lnTo>
                    <a:pt x="3064078" y="642785"/>
                  </a:lnTo>
                  <a:lnTo>
                    <a:pt x="3035638" y="613438"/>
                  </a:lnTo>
                  <a:lnTo>
                    <a:pt x="3010980" y="582437"/>
                  </a:lnTo>
                  <a:lnTo>
                    <a:pt x="2990320" y="549927"/>
                  </a:lnTo>
                  <a:lnTo>
                    <a:pt x="2961859" y="480954"/>
                  </a:lnTo>
                  <a:lnTo>
                    <a:pt x="2951987" y="407670"/>
                  </a:lnTo>
                  <a:close/>
                </a:path>
                <a:path extrusionOk="0" h="822960" w="5625465">
                  <a:moveTo>
                    <a:pt x="0" y="415290"/>
                  </a:moveTo>
                  <a:lnTo>
                    <a:pt x="9880" y="342005"/>
                  </a:lnTo>
                  <a:lnTo>
                    <a:pt x="38369" y="273032"/>
                  </a:lnTo>
                  <a:lnTo>
                    <a:pt x="59051" y="240522"/>
                  </a:lnTo>
                  <a:lnTo>
                    <a:pt x="83735" y="209521"/>
                  </a:lnTo>
                  <a:lnTo>
                    <a:pt x="112206" y="180174"/>
                  </a:lnTo>
                  <a:lnTo>
                    <a:pt x="144246" y="152624"/>
                  </a:lnTo>
                  <a:lnTo>
                    <a:pt x="179641" y="127015"/>
                  </a:lnTo>
                  <a:lnTo>
                    <a:pt x="218173" y="103491"/>
                  </a:lnTo>
                  <a:lnTo>
                    <a:pt x="259626" y="82196"/>
                  </a:lnTo>
                  <a:lnTo>
                    <a:pt x="303783" y="63274"/>
                  </a:lnTo>
                  <a:lnTo>
                    <a:pt x="350429" y="46868"/>
                  </a:lnTo>
                  <a:lnTo>
                    <a:pt x="399347" y="33122"/>
                  </a:lnTo>
                  <a:lnTo>
                    <a:pt x="450320" y="22180"/>
                  </a:lnTo>
                  <a:lnTo>
                    <a:pt x="503133" y="14187"/>
                  </a:lnTo>
                  <a:lnTo>
                    <a:pt x="557568" y="9285"/>
                  </a:lnTo>
                  <a:lnTo>
                    <a:pt x="613409" y="7620"/>
                  </a:lnTo>
                  <a:lnTo>
                    <a:pt x="669251" y="9285"/>
                  </a:lnTo>
                  <a:lnTo>
                    <a:pt x="723686" y="14187"/>
                  </a:lnTo>
                  <a:lnTo>
                    <a:pt x="776499" y="22180"/>
                  </a:lnTo>
                  <a:lnTo>
                    <a:pt x="827472" y="33122"/>
                  </a:lnTo>
                  <a:lnTo>
                    <a:pt x="876390" y="46868"/>
                  </a:lnTo>
                  <a:lnTo>
                    <a:pt x="923036" y="63274"/>
                  </a:lnTo>
                  <a:lnTo>
                    <a:pt x="967193" y="82196"/>
                  </a:lnTo>
                  <a:lnTo>
                    <a:pt x="1008646" y="103491"/>
                  </a:lnTo>
                  <a:lnTo>
                    <a:pt x="1047178" y="127015"/>
                  </a:lnTo>
                  <a:lnTo>
                    <a:pt x="1082573" y="152624"/>
                  </a:lnTo>
                  <a:lnTo>
                    <a:pt x="1114613" y="180174"/>
                  </a:lnTo>
                  <a:lnTo>
                    <a:pt x="1143084" y="209521"/>
                  </a:lnTo>
                  <a:lnTo>
                    <a:pt x="1167768" y="240522"/>
                  </a:lnTo>
                  <a:lnTo>
                    <a:pt x="1188450" y="273032"/>
                  </a:lnTo>
                  <a:lnTo>
                    <a:pt x="1216939" y="342005"/>
                  </a:lnTo>
                  <a:lnTo>
                    <a:pt x="1226820" y="415290"/>
                  </a:lnTo>
                  <a:lnTo>
                    <a:pt x="1224313" y="452399"/>
                  </a:lnTo>
                  <a:lnTo>
                    <a:pt x="1204912" y="523672"/>
                  </a:lnTo>
                  <a:lnTo>
                    <a:pt x="1167768" y="590057"/>
                  </a:lnTo>
                  <a:lnTo>
                    <a:pt x="1143084" y="621058"/>
                  </a:lnTo>
                  <a:lnTo>
                    <a:pt x="1114613" y="650405"/>
                  </a:lnTo>
                  <a:lnTo>
                    <a:pt x="1082573" y="677955"/>
                  </a:lnTo>
                  <a:lnTo>
                    <a:pt x="1047178" y="703564"/>
                  </a:lnTo>
                  <a:lnTo>
                    <a:pt x="1008646" y="727088"/>
                  </a:lnTo>
                  <a:lnTo>
                    <a:pt x="967193" y="748383"/>
                  </a:lnTo>
                  <a:lnTo>
                    <a:pt x="923036" y="767305"/>
                  </a:lnTo>
                  <a:lnTo>
                    <a:pt x="876390" y="783711"/>
                  </a:lnTo>
                  <a:lnTo>
                    <a:pt x="827472" y="797457"/>
                  </a:lnTo>
                  <a:lnTo>
                    <a:pt x="776499" y="808399"/>
                  </a:lnTo>
                  <a:lnTo>
                    <a:pt x="723686" y="816392"/>
                  </a:lnTo>
                  <a:lnTo>
                    <a:pt x="669251" y="821294"/>
                  </a:lnTo>
                  <a:lnTo>
                    <a:pt x="613409" y="822960"/>
                  </a:lnTo>
                  <a:lnTo>
                    <a:pt x="557568" y="821294"/>
                  </a:lnTo>
                  <a:lnTo>
                    <a:pt x="503133" y="816392"/>
                  </a:lnTo>
                  <a:lnTo>
                    <a:pt x="450320" y="808399"/>
                  </a:lnTo>
                  <a:lnTo>
                    <a:pt x="399347" y="797457"/>
                  </a:lnTo>
                  <a:lnTo>
                    <a:pt x="350429" y="783711"/>
                  </a:lnTo>
                  <a:lnTo>
                    <a:pt x="303783" y="767305"/>
                  </a:lnTo>
                  <a:lnTo>
                    <a:pt x="259626" y="748383"/>
                  </a:lnTo>
                  <a:lnTo>
                    <a:pt x="218173" y="727088"/>
                  </a:lnTo>
                  <a:lnTo>
                    <a:pt x="179641" y="703564"/>
                  </a:lnTo>
                  <a:lnTo>
                    <a:pt x="144246" y="677955"/>
                  </a:lnTo>
                  <a:lnTo>
                    <a:pt x="112206" y="650405"/>
                  </a:lnTo>
                  <a:lnTo>
                    <a:pt x="83735" y="621058"/>
                  </a:lnTo>
                  <a:lnTo>
                    <a:pt x="59051" y="590057"/>
                  </a:lnTo>
                  <a:lnTo>
                    <a:pt x="38369" y="557547"/>
                  </a:lnTo>
                  <a:lnTo>
                    <a:pt x="9880" y="488574"/>
                  </a:lnTo>
                  <a:lnTo>
                    <a:pt x="0" y="415290"/>
                  </a:lnTo>
                  <a:close/>
                </a:path>
                <a:path extrusionOk="0" h="822960" w="5625465">
                  <a:moveTo>
                    <a:pt x="1478280" y="407670"/>
                  </a:moveTo>
                  <a:lnTo>
                    <a:pt x="1488137" y="334385"/>
                  </a:lnTo>
                  <a:lnTo>
                    <a:pt x="1516559" y="265412"/>
                  </a:lnTo>
                  <a:lnTo>
                    <a:pt x="1537192" y="232902"/>
                  </a:lnTo>
                  <a:lnTo>
                    <a:pt x="1561817" y="201901"/>
                  </a:lnTo>
                  <a:lnTo>
                    <a:pt x="1590220" y="172554"/>
                  </a:lnTo>
                  <a:lnTo>
                    <a:pt x="1622184" y="145004"/>
                  </a:lnTo>
                  <a:lnTo>
                    <a:pt x="1657492" y="119395"/>
                  </a:lnTo>
                  <a:lnTo>
                    <a:pt x="1695930" y="95871"/>
                  </a:lnTo>
                  <a:lnTo>
                    <a:pt x="1737281" y="74576"/>
                  </a:lnTo>
                  <a:lnTo>
                    <a:pt x="1781330" y="55654"/>
                  </a:lnTo>
                  <a:lnTo>
                    <a:pt x="1827859" y="39248"/>
                  </a:lnTo>
                  <a:lnTo>
                    <a:pt x="1876654" y="25502"/>
                  </a:lnTo>
                  <a:lnTo>
                    <a:pt x="1927498" y="14560"/>
                  </a:lnTo>
                  <a:lnTo>
                    <a:pt x="1980175" y="6567"/>
                  </a:lnTo>
                  <a:lnTo>
                    <a:pt x="2034470" y="1665"/>
                  </a:lnTo>
                  <a:lnTo>
                    <a:pt x="2090166" y="0"/>
                  </a:lnTo>
                  <a:lnTo>
                    <a:pt x="2145861" y="1665"/>
                  </a:lnTo>
                  <a:lnTo>
                    <a:pt x="2200156" y="6567"/>
                  </a:lnTo>
                  <a:lnTo>
                    <a:pt x="2252833" y="14560"/>
                  </a:lnTo>
                  <a:lnTo>
                    <a:pt x="2303677" y="25502"/>
                  </a:lnTo>
                  <a:lnTo>
                    <a:pt x="2352472" y="39248"/>
                  </a:lnTo>
                  <a:lnTo>
                    <a:pt x="2399001" y="55654"/>
                  </a:lnTo>
                  <a:lnTo>
                    <a:pt x="2443050" y="74576"/>
                  </a:lnTo>
                  <a:lnTo>
                    <a:pt x="2484401" y="95871"/>
                  </a:lnTo>
                  <a:lnTo>
                    <a:pt x="2522839" y="119395"/>
                  </a:lnTo>
                  <a:lnTo>
                    <a:pt x="2558147" y="145004"/>
                  </a:lnTo>
                  <a:lnTo>
                    <a:pt x="2590111" y="172554"/>
                  </a:lnTo>
                  <a:lnTo>
                    <a:pt x="2618514" y="201901"/>
                  </a:lnTo>
                  <a:lnTo>
                    <a:pt x="2643139" y="232902"/>
                  </a:lnTo>
                  <a:lnTo>
                    <a:pt x="2663772" y="265412"/>
                  </a:lnTo>
                  <a:lnTo>
                    <a:pt x="2692194" y="334385"/>
                  </a:lnTo>
                  <a:lnTo>
                    <a:pt x="2702051" y="407670"/>
                  </a:lnTo>
                  <a:lnTo>
                    <a:pt x="2699551" y="444779"/>
                  </a:lnTo>
                  <a:lnTo>
                    <a:pt x="2680195" y="516052"/>
                  </a:lnTo>
                  <a:lnTo>
                    <a:pt x="2643139" y="582437"/>
                  </a:lnTo>
                  <a:lnTo>
                    <a:pt x="2618514" y="613438"/>
                  </a:lnTo>
                  <a:lnTo>
                    <a:pt x="2590111" y="642785"/>
                  </a:lnTo>
                  <a:lnTo>
                    <a:pt x="2558147" y="670335"/>
                  </a:lnTo>
                  <a:lnTo>
                    <a:pt x="2522839" y="695944"/>
                  </a:lnTo>
                  <a:lnTo>
                    <a:pt x="2484401" y="719468"/>
                  </a:lnTo>
                  <a:lnTo>
                    <a:pt x="2443050" y="740763"/>
                  </a:lnTo>
                  <a:lnTo>
                    <a:pt x="2399001" y="759685"/>
                  </a:lnTo>
                  <a:lnTo>
                    <a:pt x="2352472" y="776091"/>
                  </a:lnTo>
                  <a:lnTo>
                    <a:pt x="2303677" y="789837"/>
                  </a:lnTo>
                  <a:lnTo>
                    <a:pt x="2252833" y="800779"/>
                  </a:lnTo>
                  <a:lnTo>
                    <a:pt x="2200156" y="808772"/>
                  </a:lnTo>
                  <a:lnTo>
                    <a:pt x="2145861" y="813674"/>
                  </a:lnTo>
                  <a:lnTo>
                    <a:pt x="2090166" y="815340"/>
                  </a:lnTo>
                  <a:lnTo>
                    <a:pt x="2034470" y="813674"/>
                  </a:lnTo>
                  <a:lnTo>
                    <a:pt x="1980175" y="808772"/>
                  </a:lnTo>
                  <a:lnTo>
                    <a:pt x="1927498" y="800779"/>
                  </a:lnTo>
                  <a:lnTo>
                    <a:pt x="1876654" y="789837"/>
                  </a:lnTo>
                  <a:lnTo>
                    <a:pt x="1827859" y="776091"/>
                  </a:lnTo>
                  <a:lnTo>
                    <a:pt x="1781330" y="759685"/>
                  </a:lnTo>
                  <a:lnTo>
                    <a:pt x="1737281" y="740763"/>
                  </a:lnTo>
                  <a:lnTo>
                    <a:pt x="1695930" y="719468"/>
                  </a:lnTo>
                  <a:lnTo>
                    <a:pt x="1657492" y="695944"/>
                  </a:lnTo>
                  <a:lnTo>
                    <a:pt x="1622184" y="670335"/>
                  </a:lnTo>
                  <a:lnTo>
                    <a:pt x="1590220" y="642785"/>
                  </a:lnTo>
                  <a:lnTo>
                    <a:pt x="1561817" y="613438"/>
                  </a:lnTo>
                  <a:lnTo>
                    <a:pt x="1537192" y="582437"/>
                  </a:lnTo>
                  <a:lnTo>
                    <a:pt x="1516559" y="549927"/>
                  </a:lnTo>
                  <a:lnTo>
                    <a:pt x="1488137" y="480954"/>
                  </a:lnTo>
                  <a:lnTo>
                    <a:pt x="1478280" y="407670"/>
                  </a:lnTo>
                  <a:close/>
                </a:path>
                <a:path extrusionOk="0" h="822960" w="5625465">
                  <a:moveTo>
                    <a:pt x="4401312" y="415290"/>
                  </a:moveTo>
                  <a:lnTo>
                    <a:pt x="4411169" y="342005"/>
                  </a:lnTo>
                  <a:lnTo>
                    <a:pt x="4439591" y="273032"/>
                  </a:lnTo>
                  <a:lnTo>
                    <a:pt x="4460224" y="240522"/>
                  </a:lnTo>
                  <a:lnTo>
                    <a:pt x="4484849" y="209521"/>
                  </a:lnTo>
                  <a:lnTo>
                    <a:pt x="4513252" y="180174"/>
                  </a:lnTo>
                  <a:lnTo>
                    <a:pt x="4545216" y="152624"/>
                  </a:lnTo>
                  <a:lnTo>
                    <a:pt x="4580524" y="127015"/>
                  </a:lnTo>
                  <a:lnTo>
                    <a:pt x="4618962" y="103491"/>
                  </a:lnTo>
                  <a:lnTo>
                    <a:pt x="4660313" y="82196"/>
                  </a:lnTo>
                  <a:lnTo>
                    <a:pt x="4704362" y="63274"/>
                  </a:lnTo>
                  <a:lnTo>
                    <a:pt x="4750891" y="46868"/>
                  </a:lnTo>
                  <a:lnTo>
                    <a:pt x="4799686" y="33122"/>
                  </a:lnTo>
                  <a:lnTo>
                    <a:pt x="4850530" y="22180"/>
                  </a:lnTo>
                  <a:lnTo>
                    <a:pt x="4903207" y="14187"/>
                  </a:lnTo>
                  <a:lnTo>
                    <a:pt x="4957502" y="9285"/>
                  </a:lnTo>
                  <a:lnTo>
                    <a:pt x="5013198" y="7620"/>
                  </a:lnTo>
                  <a:lnTo>
                    <a:pt x="5068893" y="9285"/>
                  </a:lnTo>
                  <a:lnTo>
                    <a:pt x="5123188" y="14187"/>
                  </a:lnTo>
                  <a:lnTo>
                    <a:pt x="5175865" y="22180"/>
                  </a:lnTo>
                  <a:lnTo>
                    <a:pt x="5226709" y="33122"/>
                  </a:lnTo>
                  <a:lnTo>
                    <a:pt x="5275504" y="46868"/>
                  </a:lnTo>
                  <a:lnTo>
                    <a:pt x="5322033" y="63274"/>
                  </a:lnTo>
                  <a:lnTo>
                    <a:pt x="5366082" y="82196"/>
                  </a:lnTo>
                  <a:lnTo>
                    <a:pt x="5407433" y="103491"/>
                  </a:lnTo>
                  <a:lnTo>
                    <a:pt x="5445871" y="127015"/>
                  </a:lnTo>
                  <a:lnTo>
                    <a:pt x="5481179" y="152624"/>
                  </a:lnTo>
                  <a:lnTo>
                    <a:pt x="5513143" y="180174"/>
                  </a:lnTo>
                  <a:lnTo>
                    <a:pt x="5541546" y="209521"/>
                  </a:lnTo>
                  <a:lnTo>
                    <a:pt x="5566171" y="240522"/>
                  </a:lnTo>
                  <a:lnTo>
                    <a:pt x="5586804" y="273032"/>
                  </a:lnTo>
                  <a:lnTo>
                    <a:pt x="5615226" y="342005"/>
                  </a:lnTo>
                  <a:lnTo>
                    <a:pt x="5625084" y="415290"/>
                  </a:lnTo>
                  <a:lnTo>
                    <a:pt x="5622583" y="452399"/>
                  </a:lnTo>
                  <a:lnTo>
                    <a:pt x="5603227" y="523672"/>
                  </a:lnTo>
                  <a:lnTo>
                    <a:pt x="5566171" y="590057"/>
                  </a:lnTo>
                  <a:lnTo>
                    <a:pt x="5541546" y="621058"/>
                  </a:lnTo>
                  <a:lnTo>
                    <a:pt x="5513143" y="650405"/>
                  </a:lnTo>
                  <a:lnTo>
                    <a:pt x="5481179" y="677955"/>
                  </a:lnTo>
                  <a:lnTo>
                    <a:pt x="5445871" y="703564"/>
                  </a:lnTo>
                  <a:lnTo>
                    <a:pt x="5407433" y="727088"/>
                  </a:lnTo>
                  <a:lnTo>
                    <a:pt x="5366082" y="748383"/>
                  </a:lnTo>
                  <a:lnTo>
                    <a:pt x="5322033" y="767305"/>
                  </a:lnTo>
                  <a:lnTo>
                    <a:pt x="5275504" y="783711"/>
                  </a:lnTo>
                  <a:lnTo>
                    <a:pt x="5226709" y="797457"/>
                  </a:lnTo>
                  <a:lnTo>
                    <a:pt x="5175865" y="808399"/>
                  </a:lnTo>
                  <a:lnTo>
                    <a:pt x="5123188" y="816392"/>
                  </a:lnTo>
                  <a:lnTo>
                    <a:pt x="5068893" y="821294"/>
                  </a:lnTo>
                  <a:lnTo>
                    <a:pt x="5013198" y="822960"/>
                  </a:lnTo>
                  <a:lnTo>
                    <a:pt x="4957502" y="821294"/>
                  </a:lnTo>
                  <a:lnTo>
                    <a:pt x="4903207" y="816392"/>
                  </a:lnTo>
                  <a:lnTo>
                    <a:pt x="4850530" y="808399"/>
                  </a:lnTo>
                  <a:lnTo>
                    <a:pt x="4799686" y="797457"/>
                  </a:lnTo>
                  <a:lnTo>
                    <a:pt x="4750891" y="783711"/>
                  </a:lnTo>
                  <a:lnTo>
                    <a:pt x="4704362" y="767305"/>
                  </a:lnTo>
                  <a:lnTo>
                    <a:pt x="4660313" y="748383"/>
                  </a:lnTo>
                  <a:lnTo>
                    <a:pt x="4618962" y="727088"/>
                  </a:lnTo>
                  <a:lnTo>
                    <a:pt x="4580524" y="703564"/>
                  </a:lnTo>
                  <a:lnTo>
                    <a:pt x="4545216" y="677955"/>
                  </a:lnTo>
                  <a:lnTo>
                    <a:pt x="4513252" y="650405"/>
                  </a:lnTo>
                  <a:lnTo>
                    <a:pt x="4484849" y="621058"/>
                  </a:lnTo>
                  <a:lnTo>
                    <a:pt x="4460224" y="590057"/>
                  </a:lnTo>
                  <a:lnTo>
                    <a:pt x="4439591" y="557547"/>
                  </a:lnTo>
                  <a:lnTo>
                    <a:pt x="4411169" y="488574"/>
                  </a:lnTo>
                  <a:lnTo>
                    <a:pt x="4401312" y="415290"/>
                  </a:lnTo>
                  <a:close/>
                </a:path>
              </a:pathLst>
            </a:custGeom>
            <a:noFill/>
            <a:ln cap="flat" cmpd="sng" w="28575">
              <a:solidFill>
                <a:srgbClr val="53823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pic>
          <p:nvPicPr>
            <p:cNvPr id="470" name="Google Shape;470;p11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1772602" y="2790634"/>
              <a:ext cx="1252347" cy="843914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1" name="Google Shape;471;p11"/>
          <p:cNvSpPr txBox="1"/>
          <p:nvPr/>
        </p:nvSpPr>
        <p:spPr>
          <a:xfrm>
            <a:off x="1719542" y="3601462"/>
            <a:ext cx="1484790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116839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538235"/>
                </a:solidFill>
                <a:latin typeface="Carlito"/>
                <a:ea typeface="Carlito"/>
                <a:cs typeface="Carlito"/>
                <a:sym typeface="Carlito"/>
              </a:rPr>
              <a:t>Kindergarten - Elementary School</a:t>
            </a:r>
            <a:endParaRPr/>
          </a:p>
        </p:txBody>
      </p:sp>
      <p:sp>
        <p:nvSpPr>
          <p:cNvPr id="472" name="Google Shape;472;p11"/>
          <p:cNvSpPr txBox="1"/>
          <p:nvPr/>
        </p:nvSpPr>
        <p:spPr>
          <a:xfrm>
            <a:off x="3347239" y="3604641"/>
            <a:ext cx="1156829" cy="197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538235"/>
                </a:solidFill>
                <a:latin typeface="Carlito"/>
                <a:ea typeface="Carlito"/>
                <a:cs typeface="Carlito"/>
                <a:sym typeface="Carlito"/>
              </a:rPr>
              <a:t>Secondary school</a:t>
            </a:r>
            <a:endParaRPr/>
          </a:p>
        </p:txBody>
      </p:sp>
      <p:sp>
        <p:nvSpPr>
          <p:cNvPr id="473" name="Google Shape;473;p11"/>
          <p:cNvSpPr txBox="1"/>
          <p:nvPr/>
        </p:nvSpPr>
        <p:spPr>
          <a:xfrm>
            <a:off x="4906517" y="3601034"/>
            <a:ext cx="865646" cy="1974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538235"/>
                </a:solidFill>
                <a:latin typeface="Carlito"/>
                <a:ea typeface="Carlito"/>
                <a:cs typeface="Carlito"/>
                <a:sym typeface="Carlito"/>
              </a:rPr>
              <a:t>WorldSkills</a:t>
            </a:r>
            <a:endParaRPr/>
          </a:p>
        </p:txBody>
      </p:sp>
      <p:sp>
        <p:nvSpPr>
          <p:cNvPr id="474" name="Google Shape;474;p11"/>
          <p:cNvSpPr txBox="1"/>
          <p:nvPr/>
        </p:nvSpPr>
        <p:spPr>
          <a:xfrm>
            <a:off x="6356096" y="3620516"/>
            <a:ext cx="890905" cy="391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168910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538235"/>
                </a:solidFill>
                <a:latin typeface="Carlito"/>
                <a:ea typeface="Carlito"/>
                <a:cs typeface="Carlito"/>
                <a:sym typeface="Carlito"/>
              </a:rPr>
              <a:t>Higher education</a:t>
            </a:r>
            <a:endParaRPr/>
          </a:p>
        </p:txBody>
      </p:sp>
      <p:sp>
        <p:nvSpPr>
          <p:cNvPr id="475" name="Google Shape;475;p11"/>
          <p:cNvSpPr txBox="1"/>
          <p:nvPr/>
        </p:nvSpPr>
        <p:spPr>
          <a:xfrm>
            <a:off x="7616443" y="3599815"/>
            <a:ext cx="1127924" cy="38215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538235"/>
                </a:solidFill>
                <a:latin typeface="Carlito"/>
                <a:ea typeface="Carlito"/>
                <a:cs typeface="Carlito"/>
                <a:sym typeface="Carlito"/>
              </a:rPr>
              <a:t>Corporate</a:t>
            </a:r>
            <a:endParaRPr/>
          </a:p>
          <a:p>
            <a:pPr indent="0" lvl="0" marL="127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538235"/>
                </a:solidFill>
                <a:latin typeface="Carlito"/>
                <a:ea typeface="Carlito"/>
                <a:cs typeface="Carlito"/>
                <a:sym typeface="Carlito"/>
              </a:rPr>
              <a:t>university</a:t>
            </a:r>
            <a:endParaRPr/>
          </a:p>
        </p:txBody>
      </p:sp>
      <p:grpSp>
        <p:nvGrpSpPr>
          <p:cNvPr id="476" name="Google Shape;476;p11"/>
          <p:cNvGrpSpPr/>
          <p:nvPr/>
        </p:nvGrpSpPr>
        <p:grpSpPr>
          <a:xfrm>
            <a:off x="1960789" y="3005609"/>
            <a:ext cx="836098" cy="472156"/>
            <a:chOff x="1960789" y="3005609"/>
            <a:chExt cx="836098" cy="472156"/>
          </a:xfrm>
        </p:grpSpPr>
        <p:pic>
          <p:nvPicPr>
            <p:cNvPr id="477" name="Google Shape;477;p11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2347613" y="3188685"/>
              <a:ext cx="13616" cy="3101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8" name="Google Shape;478;p11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1960789" y="3005609"/>
              <a:ext cx="836098" cy="47215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79" name="Google Shape;479;p11"/>
          <p:cNvSpPr txBox="1"/>
          <p:nvPr/>
        </p:nvSpPr>
        <p:spPr>
          <a:xfrm>
            <a:off x="2265611" y="3293555"/>
            <a:ext cx="427355" cy="1619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635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50">
                <a:solidFill>
                  <a:srgbClr val="001647"/>
                </a:solidFill>
                <a:latin typeface="Arial"/>
                <a:ea typeface="Arial"/>
                <a:cs typeface="Arial"/>
                <a:sym typeface="Arial"/>
              </a:rPr>
              <a:t>Пространство</a:t>
            </a:r>
            <a:endParaRPr/>
          </a:p>
          <a:p>
            <a:pPr indent="-187960" lvl="0" marL="277495" marR="30480" rtl="0" algn="l">
              <a:lnSpc>
                <a:spcPct val="888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baseline="30000" i="1" lang="en-US" sz="225">
                <a:solidFill>
                  <a:srgbClr val="001647"/>
                </a:solidFill>
                <a:latin typeface="Arial"/>
                <a:ea typeface="Arial"/>
                <a:cs typeface="Arial"/>
                <a:sym typeface="Arial"/>
              </a:rPr>
              <a:t>ситуаций  </a:t>
            </a:r>
            <a:r>
              <a:rPr b="1" lang="en-US" sz="150">
                <a:solidFill>
                  <a:srgbClr val="001647"/>
                </a:solidFill>
                <a:latin typeface="Arial"/>
                <a:ea typeface="Arial"/>
                <a:cs typeface="Arial"/>
                <a:sym typeface="Arial"/>
              </a:rPr>
              <a:t>Воспитание тела и воли</a:t>
            </a:r>
            <a:endParaRPr/>
          </a:p>
          <a:p>
            <a:pPr indent="0" lvl="0" marL="77470" rtl="0" algn="l">
              <a:lnSpc>
                <a:spcPct val="110000"/>
              </a:lnSpc>
              <a:spcBef>
                <a:spcPts val="140"/>
              </a:spcBef>
              <a:spcAft>
                <a:spcPts val="0"/>
              </a:spcAft>
              <a:buNone/>
            </a:pPr>
            <a:r>
              <a:rPr b="1" lang="en-US" sz="150">
                <a:solidFill>
                  <a:srgbClr val="001F5F"/>
                </a:solidFill>
                <a:latin typeface="Arial"/>
                <a:ea typeface="Arial"/>
                <a:cs typeface="Arial"/>
                <a:sym typeface="Arial"/>
              </a:rPr>
              <a:t>Привычные</a:t>
            </a:r>
            <a:endParaRPr/>
          </a:p>
          <a:p>
            <a:pPr indent="0" lvl="0" marL="381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">
                <a:solidFill>
                  <a:srgbClr val="001F5F"/>
                </a:solidFill>
                <a:latin typeface="Arial"/>
                <a:ea typeface="Arial"/>
                <a:cs typeface="Arial"/>
                <a:sym typeface="Arial"/>
              </a:rPr>
              <a:t>социальные навыки</a:t>
            </a:r>
            <a:endParaRPr/>
          </a:p>
        </p:txBody>
      </p:sp>
      <p:sp>
        <p:nvSpPr>
          <p:cNvPr id="480" name="Google Shape;480;p11"/>
          <p:cNvSpPr txBox="1"/>
          <p:nvPr/>
        </p:nvSpPr>
        <p:spPr>
          <a:xfrm>
            <a:off x="2582559" y="3117334"/>
            <a:ext cx="204470" cy="100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4000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">
                <a:solidFill>
                  <a:srgbClr val="001F5F"/>
                </a:solidFill>
                <a:latin typeface="Arial"/>
                <a:ea typeface="Arial"/>
                <a:cs typeface="Arial"/>
                <a:sym typeface="Arial"/>
              </a:rPr>
              <a:t>Становление</a:t>
            </a:r>
            <a:endParaRPr/>
          </a:p>
          <a:p>
            <a:pPr indent="-48260" lvl="0" marL="60325" marR="508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">
                <a:solidFill>
                  <a:srgbClr val="001F5F"/>
                </a:solidFill>
                <a:latin typeface="Arial"/>
                <a:ea typeface="Arial"/>
                <a:cs typeface="Arial"/>
                <a:sym typeface="Arial"/>
              </a:rPr>
              <a:t>интеллектуальных функций</a:t>
            </a:r>
            <a:endParaRPr/>
          </a:p>
        </p:txBody>
      </p:sp>
      <p:sp>
        <p:nvSpPr>
          <p:cNvPr id="481" name="Google Shape;481;p11"/>
          <p:cNvSpPr txBox="1"/>
          <p:nvPr/>
        </p:nvSpPr>
        <p:spPr>
          <a:xfrm>
            <a:off x="2106587" y="3325023"/>
            <a:ext cx="137795" cy="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-24129" lvl="0" marL="36195" marR="508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">
                <a:solidFill>
                  <a:srgbClr val="001F5F"/>
                </a:solidFill>
                <a:latin typeface="Arial"/>
                <a:ea typeface="Arial"/>
                <a:cs typeface="Arial"/>
                <a:sym typeface="Arial"/>
              </a:rPr>
              <a:t>Воспитание чувств</a:t>
            </a:r>
            <a:endParaRPr/>
          </a:p>
        </p:txBody>
      </p:sp>
      <p:sp>
        <p:nvSpPr>
          <p:cNvPr id="482" name="Google Shape;482;p11"/>
          <p:cNvSpPr txBox="1"/>
          <p:nvPr/>
        </p:nvSpPr>
        <p:spPr>
          <a:xfrm>
            <a:off x="2037111" y="3112267"/>
            <a:ext cx="189230" cy="100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-28575" lvl="0" marL="40640" marR="508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">
                <a:solidFill>
                  <a:srgbClr val="001F5F"/>
                </a:solidFill>
                <a:latin typeface="Arial"/>
                <a:ea typeface="Arial"/>
                <a:cs typeface="Arial"/>
                <a:sym typeface="Arial"/>
              </a:rPr>
              <a:t>Вхождение в мир культуры и</a:t>
            </a:r>
            <a:endParaRPr/>
          </a:p>
          <a:p>
            <a:pPr indent="0" lvl="0" marL="47625" rtl="0" algn="l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None/>
            </a:pPr>
            <a:r>
              <a:rPr b="1" lang="en-US" sz="150">
                <a:solidFill>
                  <a:srgbClr val="001F5F"/>
                </a:solidFill>
                <a:latin typeface="Arial"/>
                <a:ea typeface="Arial"/>
                <a:cs typeface="Arial"/>
                <a:sym typeface="Arial"/>
              </a:rPr>
              <a:t>искусства</a:t>
            </a:r>
            <a:endParaRPr/>
          </a:p>
        </p:txBody>
      </p:sp>
      <p:sp>
        <p:nvSpPr>
          <p:cNvPr id="483" name="Google Shape;483;p11"/>
          <p:cNvSpPr txBox="1"/>
          <p:nvPr/>
        </p:nvSpPr>
        <p:spPr>
          <a:xfrm>
            <a:off x="2311574" y="3097749"/>
            <a:ext cx="230504" cy="704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4600">
            <a:spAutoFit/>
          </a:bodyPr>
          <a:lstStyle/>
          <a:p>
            <a:pPr indent="0" lvl="0" marL="7366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">
                <a:solidFill>
                  <a:srgbClr val="001647"/>
                </a:solidFill>
                <a:latin typeface="Arial"/>
                <a:ea typeface="Arial"/>
                <a:cs typeface="Arial"/>
                <a:sym typeface="Arial"/>
              </a:rPr>
              <a:t>Решение</a:t>
            </a:r>
            <a:endParaRPr/>
          </a:p>
          <a:p>
            <a:pPr indent="0" lvl="0" marL="127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">
                <a:solidFill>
                  <a:srgbClr val="001647"/>
                </a:solidFill>
                <a:latin typeface="Arial"/>
                <a:ea typeface="Arial"/>
                <a:cs typeface="Arial"/>
                <a:sym typeface="Arial"/>
              </a:rPr>
              <a:t>педагогических задач</a:t>
            </a:r>
            <a:endParaRPr/>
          </a:p>
        </p:txBody>
      </p:sp>
      <p:grpSp>
        <p:nvGrpSpPr>
          <p:cNvPr id="484" name="Google Shape;484;p11"/>
          <p:cNvGrpSpPr/>
          <p:nvPr/>
        </p:nvGrpSpPr>
        <p:grpSpPr>
          <a:xfrm>
            <a:off x="3443258" y="2904476"/>
            <a:ext cx="5048425" cy="558456"/>
            <a:chOff x="3443258" y="2904476"/>
            <a:chExt cx="5048425" cy="558456"/>
          </a:xfrm>
        </p:grpSpPr>
        <p:pic>
          <p:nvPicPr>
            <p:cNvPr id="485" name="Google Shape;485;p11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3443258" y="2937867"/>
              <a:ext cx="839181" cy="5250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6" name="Google Shape;486;p11"/>
            <p:cNvPicPr preferRelativeResize="0"/>
            <p:nvPr/>
          </p:nvPicPr>
          <p:blipFill rotWithShape="1">
            <a:blip r:embed="rId8">
              <a:alphaModFix/>
            </a:blip>
            <a:srcRect b="0" l="0" r="0" t="0"/>
            <a:stretch/>
          </p:blipFill>
          <p:spPr>
            <a:xfrm>
              <a:off x="6393179" y="2931890"/>
              <a:ext cx="811393" cy="51234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87" name="Google Shape;487;p11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4887467" y="2961131"/>
              <a:ext cx="893063" cy="4831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8" name="Google Shape;488;p11"/>
            <p:cNvSpPr/>
            <p:nvPr/>
          </p:nvSpPr>
          <p:spPr>
            <a:xfrm>
              <a:off x="7977526" y="2979304"/>
              <a:ext cx="65405" cy="440055"/>
            </a:xfrm>
            <a:custGeom>
              <a:rect b="b" l="l" r="r" t="t"/>
              <a:pathLst>
                <a:path extrusionOk="0" h="440054" w="65404">
                  <a:moveTo>
                    <a:pt x="55753" y="0"/>
                  </a:moveTo>
                  <a:lnTo>
                    <a:pt x="34818" y="64187"/>
                  </a:lnTo>
                  <a:lnTo>
                    <a:pt x="18794" y="126292"/>
                  </a:lnTo>
                  <a:lnTo>
                    <a:pt x="7663" y="185410"/>
                  </a:lnTo>
                  <a:lnTo>
                    <a:pt x="1404" y="240635"/>
                  </a:lnTo>
                  <a:lnTo>
                    <a:pt x="0" y="291062"/>
                  </a:lnTo>
                  <a:lnTo>
                    <a:pt x="3429" y="335787"/>
                  </a:lnTo>
                  <a:lnTo>
                    <a:pt x="11674" y="373904"/>
                  </a:lnTo>
                  <a:lnTo>
                    <a:pt x="24715" y="404507"/>
                  </a:lnTo>
                  <a:lnTo>
                    <a:pt x="42532" y="426693"/>
                  </a:lnTo>
                  <a:lnTo>
                    <a:pt x="65107" y="439555"/>
                  </a:lnTo>
                </a:path>
                <a:path extrusionOk="0" h="440054" w="65404">
                  <a:moveTo>
                    <a:pt x="57898" y="4553"/>
                  </a:moveTo>
                  <a:lnTo>
                    <a:pt x="55753" y="0"/>
                  </a:lnTo>
                  <a:lnTo>
                    <a:pt x="51192" y="2144"/>
                  </a:lnTo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489" name="Google Shape;489;p11"/>
            <p:cNvSpPr/>
            <p:nvPr/>
          </p:nvSpPr>
          <p:spPr>
            <a:xfrm>
              <a:off x="7967808" y="2904476"/>
              <a:ext cx="523875" cy="149860"/>
            </a:xfrm>
            <a:custGeom>
              <a:rect b="b" l="l" r="r" t="t"/>
              <a:pathLst>
                <a:path extrusionOk="0" h="149860" w="523875">
                  <a:moveTo>
                    <a:pt x="0" y="0"/>
                  </a:moveTo>
                  <a:lnTo>
                    <a:pt x="60435" y="149645"/>
                  </a:lnTo>
                  <a:lnTo>
                    <a:pt x="453263" y="149645"/>
                  </a:lnTo>
                  <a:lnTo>
                    <a:pt x="523763" y="0"/>
                  </a:lnTo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490" name="Google Shape;490;p11"/>
            <p:cNvSpPr/>
            <p:nvPr/>
          </p:nvSpPr>
          <p:spPr>
            <a:xfrm>
              <a:off x="8061334" y="2988657"/>
              <a:ext cx="93980" cy="37465"/>
            </a:xfrm>
            <a:custGeom>
              <a:rect b="b" l="l" r="r" t="t"/>
              <a:pathLst>
                <a:path extrusionOk="0" h="37464" w="93979">
                  <a:moveTo>
                    <a:pt x="93529" y="0"/>
                  </a:moveTo>
                  <a:lnTo>
                    <a:pt x="0" y="0"/>
                  </a:lnTo>
                  <a:lnTo>
                    <a:pt x="0" y="37409"/>
                  </a:lnTo>
                  <a:lnTo>
                    <a:pt x="93529" y="37409"/>
                  </a:lnTo>
                  <a:lnTo>
                    <a:pt x="935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491" name="Google Shape;491;p11"/>
            <p:cNvSpPr/>
            <p:nvPr/>
          </p:nvSpPr>
          <p:spPr>
            <a:xfrm>
              <a:off x="8061334" y="2988657"/>
              <a:ext cx="93980" cy="37465"/>
            </a:xfrm>
            <a:custGeom>
              <a:rect b="b" l="l" r="r" t="t"/>
              <a:pathLst>
                <a:path extrusionOk="0" h="37464" w="93979">
                  <a:moveTo>
                    <a:pt x="0" y="37409"/>
                  </a:moveTo>
                  <a:lnTo>
                    <a:pt x="93529" y="37409"/>
                  </a:lnTo>
                  <a:lnTo>
                    <a:pt x="93529" y="0"/>
                  </a:lnTo>
                  <a:lnTo>
                    <a:pt x="0" y="0"/>
                  </a:lnTo>
                  <a:lnTo>
                    <a:pt x="0" y="37409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492" name="Google Shape;492;p11"/>
            <p:cNvSpPr/>
            <p:nvPr/>
          </p:nvSpPr>
          <p:spPr>
            <a:xfrm>
              <a:off x="8173573" y="2988657"/>
              <a:ext cx="93980" cy="37465"/>
            </a:xfrm>
            <a:custGeom>
              <a:rect b="b" l="l" r="r" t="t"/>
              <a:pathLst>
                <a:path extrusionOk="0" h="37464" w="93979">
                  <a:moveTo>
                    <a:pt x="93529" y="0"/>
                  </a:moveTo>
                  <a:lnTo>
                    <a:pt x="0" y="0"/>
                  </a:lnTo>
                  <a:lnTo>
                    <a:pt x="0" y="37409"/>
                  </a:lnTo>
                  <a:lnTo>
                    <a:pt x="93529" y="37409"/>
                  </a:lnTo>
                  <a:lnTo>
                    <a:pt x="935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493" name="Google Shape;493;p11"/>
            <p:cNvSpPr/>
            <p:nvPr/>
          </p:nvSpPr>
          <p:spPr>
            <a:xfrm>
              <a:off x="8173573" y="2988657"/>
              <a:ext cx="93980" cy="37465"/>
            </a:xfrm>
            <a:custGeom>
              <a:rect b="b" l="l" r="r" t="t"/>
              <a:pathLst>
                <a:path extrusionOk="0" h="37464" w="93979">
                  <a:moveTo>
                    <a:pt x="0" y="37409"/>
                  </a:moveTo>
                  <a:lnTo>
                    <a:pt x="93529" y="37409"/>
                  </a:lnTo>
                  <a:lnTo>
                    <a:pt x="93529" y="0"/>
                  </a:lnTo>
                  <a:lnTo>
                    <a:pt x="0" y="0"/>
                  </a:lnTo>
                  <a:lnTo>
                    <a:pt x="0" y="37409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494" name="Google Shape;494;p11"/>
            <p:cNvSpPr/>
            <p:nvPr/>
          </p:nvSpPr>
          <p:spPr>
            <a:xfrm>
              <a:off x="8285813" y="2988657"/>
              <a:ext cx="93980" cy="37465"/>
            </a:xfrm>
            <a:custGeom>
              <a:rect b="b" l="l" r="r" t="t"/>
              <a:pathLst>
                <a:path extrusionOk="0" h="37464" w="93979">
                  <a:moveTo>
                    <a:pt x="93529" y="0"/>
                  </a:moveTo>
                  <a:lnTo>
                    <a:pt x="0" y="0"/>
                  </a:lnTo>
                  <a:lnTo>
                    <a:pt x="0" y="37409"/>
                  </a:lnTo>
                  <a:lnTo>
                    <a:pt x="93529" y="37409"/>
                  </a:lnTo>
                  <a:lnTo>
                    <a:pt x="935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495" name="Google Shape;495;p11"/>
            <p:cNvSpPr/>
            <p:nvPr/>
          </p:nvSpPr>
          <p:spPr>
            <a:xfrm>
              <a:off x="8285813" y="2988657"/>
              <a:ext cx="93980" cy="37465"/>
            </a:xfrm>
            <a:custGeom>
              <a:rect b="b" l="l" r="r" t="t"/>
              <a:pathLst>
                <a:path extrusionOk="0" h="37464" w="93979">
                  <a:moveTo>
                    <a:pt x="0" y="37409"/>
                  </a:moveTo>
                  <a:lnTo>
                    <a:pt x="93529" y="37409"/>
                  </a:lnTo>
                  <a:lnTo>
                    <a:pt x="93529" y="0"/>
                  </a:lnTo>
                  <a:lnTo>
                    <a:pt x="0" y="0"/>
                  </a:lnTo>
                  <a:lnTo>
                    <a:pt x="0" y="37409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496" name="Google Shape;496;p11"/>
          <p:cNvSpPr txBox="1"/>
          <p:nvPr/>
        </p:nvSpPr>
        <p:spPr>
          <a:xfrm>
            <a:off x="8130749" y="2946490"/>
            <a:ext cx="197485" cy="43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00">
                <a:latin typeface="Arial"/>
                <a:ea typeface="Arial"/>
                <a:cs typeface="Arial"/>
                <a:sym typeface="Arial"/>
              </a:rPr>
              <a:t>Формы упаковки знаний</a:t>
            </a:r>
            <a:endParaRPr/>
          </a:p>
        </p:txBody>
      </p:sp>
      <p:grpSp>
        <p:nvGrpSpPr>
          <p:cNvPr id="497" name="Google Shape;497;p11"/>
          <p:cNvGrpSpPr/>
          <p:nvPr/>
        </p:nvGrpSpPr>
        <p:grpSpPr>
          <a:xfrm>
            <a:off x="8023927" y="3091524"/>
            <a:ext cx="402590" cy="206375"/>
            <a:chOff x="8023927" y="3091524"/>
            <a:chExt cx="402590" cy="206375"/>
          </a:xfrm>
        </p:grpSpPr>
        <p:sp>
          <p:nvSpPr>
            <p:cNvPr id="498" name="Google Shape;498;p11"/>
            <p:cNvSpPr/>
            <p:nvPr/>
          </p:nvSpPr>
          <p:spPr>
            <a:xfrm>
              <a:off x="8023927" y="3091524"/>
              <a:ext cx="402590" cy="206375"/>
            </a:xfrm>
            <a:custGeom>
              <a:rect b="b" l="l" r="r" t="t"/>
              <a:pathLst>
                <a:path extrusionOk="0" h="206375" w="402590">
                  <a:moveTo>
                    <a:pt x="0" y="205755"/>
                  </a:moveTo>
                  <a:lnTo>
                    <a:pt x="402180" y="205755"/>
                  </a:lnTo>
                  <a:lnTo>
                    <a:pt x="402179" y="0"/>
                  </a:lnTo>
                  <a:lnTo>
                    <a:pt x="0" y="0"/>
                  </a:lnTo>
                  <a:lnTo>
                    <a:pt x="0" y="205755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499" name="Google Shape;499;p11"/>
            <p:cNvSpPr/>
            <p:nvPr/>
          </p:nvSpPr>
          <p:spPr>
            <a:xfrm>
              <a:off x="8042633" y="3110236"/>
              <a:ext cx="131445" cy="37465"/>
            </a:xfrm>
            <a:custGeom>
              <a:rect b="b" l="l" r="r" t="t"/>
              <a:pathLst>
                <a:path extrusionOk="0" h="37464" w="131445">
                  <a:moveTo>
                    <a:pt x="130947" y="0"/>
                  </a:moveTo>
                  <a:lnTo>
                    <a:pt x="0" y="0"/>
                  </a:lnTo>
                  <a:lnTo>
                    <a:pt x="0" y="37409"/>
                  </a:lnTo>
                  <a:lnTo>
                    <a:pt x="130947" y="37409"/>
                  </a:lnTo>
                  <a:lnTo>
                    <a:pt x="13094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00" name="Google Shape;500;p11"/>
            <p:cNvSpPr/>
            <p:nvPr/>
          </p:nvSpPr>
          <p:spPr>
            <a:xfrm>
              <a:off x="8042633" y="3110236"/>
              <a:ext cx="131445" cy="37465"/>
            </a:xfrm>
            <a:custGeom>
              <a:rect b="b" l="l" r="r" t="t"/>
              <a:pathLst>
                <a:path extrusionOk="0" h="37464" w="131445">
                  <a:moveTo>
                    <a:pt x="0" y="37409"/>
                  </a:moveTo>
                  <a:lnTo>
                    <a:pt x="130947" y="37409"/>
                  </a:lnTo>
                  <a:lnTo>
                    <a:pt x="130947" y="0"/>
                  </a:lnTo>
                  <a:lnTo>
                    <a:pt x="0" y="0"/>
                  </a:lnTo>
                  <a:lnTo>
                    <a:pt x="0" y="37409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501" name="Google Shape;501;p11"/>
          <p:cNvSpPr txBox="1"/>
          <p:nvPr/>
        </p:nvSpPr>
        <p:spPr>
          <a:xfrm>
            <a:off x="8056422" y="3105620"/>
            <a:ext cx="103505" cy="43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b="1" lang="en-US" sz="100">
                <a:latin typeface="Arial"/>
                <a:ea typeface="Arial"/>
                <a:cs typeface="Arial"/>
                <a:sym typeface="Arial"/>
              </a:rPr>
              <a:t>Стратегия</a:t>
            </a:r>
            <a:endParaRPr/>
          </a:p>
        </p:txBody>
      </p:sp>
      <p:grpSp>
        <p:nvGrpSpPr>
          <p:cNvPr id="502" name="Google Shape;502;p11"/>
          <p:cNvGrpSpPr/>
          <p:nvPr/>
        </p:nvGrpSpPr>
        <p:grpSpPr>
          <a:xfrm>
            <a:off x="8117460" y="3166350"/>
            <a:ext cx="93980" cy="103392"/>
            <a:chOff x="8117460" y="3166350"/>
            <a:chExt cx="93980" cy="103392"/>
          </a:xfrm>
        </p:grpSpPr>
        <p:sp>
          <p:nvSpPr>
            <p:cNvPr id="503" name="Google Shape;503;p11"/>
            <p:cNvSpPr/>
            <p:nvPr/>
          </p:nvSpPr>
          <p:spPr>
            <a:xfrm>
              <a:off x="8117460" y="3166350"/>
              <a:ext cx="93980" cy="28575"/>
            </a:xfrm>
            <a:custGeom>
              <a:rect b="b" l="l" r="r" t="t"/>
              <a:pathLst>
                <a:path extrusionOk="0" h="28575" w="93979">
                  <a:moveTo>
                    <a:pt x="93529" y="0"/>
                  </a:moveTo>
                  <a:lnTo>
                    <a:pt x="0" y="0"/>
                  </a:lnTo>
                  <a:lnTo>
                    <a:pt x="0" y="28057"/>
                  </a:lnTo>
                  <a:lnTo>
                    <a:pt x="93529" y="28057"/>
                  </a:lnTo>
                  <a:lnTo>
                    <a:pt x="935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04" name="Google Shape;504;p11"/>
            <p:cNvSpPr/>
            <p:nvPr/>
          </p:nvSpPr>
          <p:spPr>
            <a:xfrm>
              <a:off x="8117460" y="3166350"/>
              <a:ext cx="93980" cy="28575"/>
            </a:xfrm>
            <a:custGeom>
              <a:rect b="b" l="l" r="r" t="t"/>
              <a:pathLst>
                <a:path extrusionOk="0" h="28575" w="93979">
                  <a:moveTo>
                    <a:pt x="0" y="28057"/>
                  </a:moveTo>
                  <a:lnTo>
                    <a:pt x="93529" y="28057"/>
                  </a:lnTo>
                  <a:lnTo>
                    <a:pt x="93529" y="0"/>
                  </a:lnTo>
                  <a:lnTo>
                    <a:pt x="0" y="0"/>
                  </a:lnTo>
                  <a:lnTo>
                    <a:pt x="0" y="28057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05" name="Google Shape;505;p11"/>
            <p:cNvSpPr/>
            <p:nvPr/>
          </p:nvSpPr>
          <p:spPr>
            <a:xfrm>
              <a:off x="8117460" y="3203753"/>
              <a:ext cx="93980" cy="28575"/>
            </a:xfrm>
            <a:custGeom>
              <a:rect b="b" l="l" r="r" t="t"/>
              <a:pathLst>
                <a:path extrusionOk="0" h="28575" w="93979">
                  <a:moveTo>
                    <a:pt x="93529" y="0"/>
                  </a:moveTo>
                  <a:lnTo>
                    <a:pt x="0" y="0"/>
                  </a:lnTo>
                  <a:lnTo>
                    <a:pt x="0" y="28057"/>
                  </a:lnTo>
                  <a:lnTo>
                    <a:pt x="93529" y="28057"/>
                  </a:lnTo>
                  <a:lnTo>
                    <a:pt x="935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06" name="Google Shape;506;p11"/>
            <p:cNvSpPr/>
            <p:nvPr/>
          </p:nvSpPr>
          <p:spPr>
            <a:xfrm>
              <a:off x="8117460" y="3203753"/>
              <a:ext cx="93980" cy="28575"/>
            </a:xfrm>
            <a:custGeom>
              <a:rect b="b" l="l" r="r" t="t"/>
              <a:pathLst>
                <a:path extrusionOk="0" h="28575" w="93979">
                  <a:moveTo>
                    <a:pt x="0" y="28057"/>
                  </a:moveTo>
                  <a:lnTo>
                    <a:pt x="93529" y="28057"/>
                  </a:lnTo>
                  <a:lnTo>
                    <a:pt x="93529" y="0"/>
                  </a:lnTo>
                  <a:lnTo>
                    <a:pt x="0" y="0"/>
                  </a:lnTo>
                  <a:lnTo>
                    <a:pt x="0" y="28057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07" name="Google Shape;507;p11"/>
            <p:cNvSpPr/>
            <p:nvPr/>
          </p:nvSpPr>
          <p:spPr>
            <a:xfrm>
              <a:off x="8117460" y="3241167"/>
              <a:ext cx="93980" cy="28575"/>
            </a:xfrm>
            <a:custGeom>
              <a:rect b="b" l="l" r="r" t="t"/>
              <a:pathLst>
                <a:path extrusionOk="0" h="28575" w="93979">
                  <a:moveTo>
                    <a:pt x="93529" y="0"/>
                  </a:moveTo>
                  <a:lnTo>
                    <a:pt x="0" y="0"/>
                  </a:lnTo>
                  <a:lnTo>
                    <a:pt x="0" y="28057"/>
                  </a:lnTo>
                  <a:lnTo>
                    <a:pt x="93529" y="28057"/>
                  </a:lnTo>
                  <a:lnTo>
                    <a:pt x="935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08" name="Google Shape;508;p11"/>
            <p:cNvSpPr/>
            <p:nvPr/>
          </p:nvSpPr>
          <p:spPr>
            <a:xfrm>
              <a:off x="8117460" y="3241167"/>
              <a:ext cx="93980" cy="28575"/>
            </a:xfrm>
            <a:custGeom>
              <a:rect b="b" l="l" r="r" t="t"/>
              <a:pathLst>
                <a:path extrusionOk="0" h="28575" w="93979">
                  <a:moveTo>
                    <a:pt x="0" y="28057"/>
                  </a:moveTo>
                  <a:lnTo>
                    <a:pt x="93529" y="28057"/>
                  </a:lnTo>
                  <a:lnTo>
                    <a:pt x="93529" y="0"/>
                  </a:lnTo>
                  <a:lnTo>
                    <a:pt x="0" y="0"/>
                  </a:lnTo>
                  <a:lnTo>
                    <a:pt x="0" y="28057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509" name="Google Shape;509;p11"/>
          <p:cNvSpPr txBox="1"/>
          <p:nvPr/>
        </p:nvSpPr>
        <p:spPr>
          <a:xfrm>
            <a:off x="8081608" y="3155550"/>
            <a:ext cx="34290" cy="43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00"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510" name="Google Shape;510;p11"/>
          <p:cNvSpPr txBox="1"/>
          <p:nvPr/>
        </p:nvSpPr>
        <p:spPr>
          <a:xfrm>
            <a:off x="8081608" y="3193057"/>
            <a:ext cx="34290" cy="43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00"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511" name="Google Shape;511;p11"/>
          <p:cNvSpPr txBox="1"/>
          <p:nvPr/>
        </p:nvSpPr>
        <p:spPr>
          <a:xfrm>
            <a:off x="8080343" y="3233578"/>
            <a:ext cx="36830" cy="43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00">
                <a:latin typeface="Arial"/>
                <a:ea typeface="Arial"/>
                <a:cs typeface="Arial"/>
                <a:sym typeface="Arial"/>
              </a:rPr>
              <a:t>N</a:t>
            </a:r>
            <a:endParaRPr/>
          </a:p>
        </p:txBody>
      </p:sp>
      <p:sp>
        <p:nvSpPr>
          <p:cNvPr id="512" name="Google Shape;512;p11"/>
          <p:cNvSpPr txBox="1"/>
          <p:nvPr/>
        </p:nvSpPr>
        <p:spPr>
          <a:xfrm>
            <a:off x="8204768" y="3174356"/>
            <a:ext cx="200025" cy="622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-7619" lvl="0" marL="19685" marR="5080" rtl="0" algn="l">
              <a:lnSpc>
                <a:spcPct val="121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latin typeface="Arial"/>
                <a:ea typeface="Arial"/>
                <a:cs typeface="Arial"/>
                <a:sym typeface="Arial"/>
              </a:rPr>
              <a:t>Практические задачи по реализации стратегии</a:t>
            </a:r>
            <a:endParaRPr/>
          </a:p>
        </p:txBody>
      </p:sp>
      <p:sp>
        <p:nvSpPr>
          <p:cNvPr id="513" name="Google Shape;513;p11"/>
          <p:cNvSpPr/>
          <p:nvPr/>
        </p:nvSpPr>
        <p:spPr>
          <a:xfrm>
            <a:off x="7958456" y="3334694"/>
            <a:ext cx="533400" cy="121920"/>
          </a:xfrm>
          <a:custGeom>
            <a:rect b="b" l="l" r="r" t="t"/>
            <a:pathLst>
              <a:path extrusionOk="0" h="121920" w="533400">
                <a:moveTo>
                  <a:pt x="533116" y="121575"/>
                </a:moveTo>
                <a:lnTo>
                  <a:pt x="471613" y="0"/>
                </a:lnTo>
                <a:lnTo>
                  <a:pt x="71766" y="0"/>
                </a:lnTo>
                <a:lnTo>
                  <a:pt x="0" y="121575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14" name="Google Shape;514;p11"/>
          <p:cNvSpPr txBox="1"/>
          <p:nvPr/>
        </p:nvSpPr>
        <p:spPr>
          <a:xfrm>
            <a:off x="8092497" y="3290909"/>
            <a:ext cx="274955" cy="46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">
                <a:latin typeface="Arial"/>
                <a:ea typeface="Arial"/>
                <a:cs typeface="Arial"/>
                <a:sym typeface="Arial"/>
              </a:rPr>
              <a:t>3. Реализационные машины</a:t>
            </a:r>
            <a:endParaRPr/>
          </a:p>
        </p:txBody>
      </p:sp>
      <p:grpSp>
        <p:nvGrpSpPr>
          <p:cNvPr id="515" name="Google Shape;515;p11"/>
          <p:cNvGrpSpPr/>
          <p:nvPr/>
        </p:nvGrpSpPr>
        <p:grpSpPr>
          <a:xfrm>
            <a:off x="8042633" y="3007727"/>
            <a:ext cx="532816" cy="420541"/>
            <a:chOff x="8042633" y="3007727"/>
            <a:chExt cx="532816" cy="420541"/>
          </a:xfrm>
        </p:grpSpPr>
        <p:sp>
          <p:nvSpPr>
            <p:cNvPr id="516" name="Google Shape;516;p11"/>
            <p:cNvSpPr/>
            <p:nvPr/>
          </p:nvSpPr>
          <p:spPr>
            <a:xfrm>
              <a:off x="8070695" y="3390803"/>
              <a:ext cx="93980" cy="37465"/>
            </a:xfrm>
            <a:custGeom>
              <a:rect b="b" l="l" r="r" t="t"/>
              <a:pathLst>
                <a:path extrusionOk="0" h="37464" w="93979">
                  <a:moveTo>
                    <a:pt x="93529" y="0"/>
                  </a:moveTo>
                  <a:lnTo>
                    <a:pt x="0" y="0"/>
                  </a:lnTo>
                  <a:lnTo>
                    <a:pt x="0" y="37409"/>
                  </a:lnTo>
                  <a:lnTo>
                    <a:pt x="93529" y="37409"/>
                  </a:lnTo>
                  <a:lnTo>
                    <a:pt x="935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17" name="Google Shape;517;p11"/>
            <p:cNvSpPr/>
            <p:nvPr/>
          </p:nvSpPr>
          <p:spPr>
            <a:xfrm>
              <a:off x="8070695" y="3390803"/>
              <a:ext cx="93980" cy="37465"/>
            </a:xfrm>
            <a:custGeom>
              <a:rect b="b" l="l" r="r" t="t"/>
              <a:pathLst>
                <a:path extrusionOk="0" h="37464" w="93979">
                  <a:moveTo>
                    <a:pt x="0" y="37409"/>
                  </a:moveTo>
                  <a:lnTo>
                    <a:pt x="93529" y="37409"/>
                  </a:lnTo>
                  <a:lnTo>
                    <a:pt x="93529" y="0"/>
                  </a:lnTo>
                  <a:lnTo>
                    <a:pt x="0" y="0"/>
                  </a:lnTo>
                  <a:lnTo>
                    <a:pt x="0" y="37409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18" name="Google Shape;518;p11"/>
            <p:cNvSpPr/>
            <p:nvPr/>
          </p:nvSpPr>
          <p:spPr>
            <a:xfrm>
              <a:off x="8182923" y="3390803"/>
              <a:ext cx="93980" cy="37465"/>
            </a:xfrm>
            <a:custGeom>
              <a:rect b="b" l="l" r="r" t="t"/>
              <a:pathLst>
                <a:path extrusionOk="0" h="37464" w="93979">
                  <a:moveTo>
                    <a:pt x="93529" y="0"/>
                  </a:moveTo>
                  <a:lnTo>
                    <a:pt x="0" y="0"/>
                  </a:lnTo>
                  <a:lnTo>
                    <a:pt x="0" y="37409"/>
                  </a:lnTo>
                  <a:lnTo>
                    <a:pt x="93529" y="37409"/>
                  </a:lnTo>
                  <a:lnTo>
                    <a:pt x="935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19" name="Google Shape;519;p11"/>
            <p:cNvSpPr/>
            <p:nvPr/>
          </p:nvSpPr>
          <p:spPr>
            <a:xfrm>
              <a:off x="8182923" y="3390803"/>
              <a:ext cx="93980" cy="37465"/>
            </a:xfrm>
            <a:custGeom>
              <a:rect b="b" l="l" r="r" t="t"/>
              <a:pathLst>
                <a:path extrusionOk="0" h="37464" w="93979">
                  <a:moveTo>
                    <a:pt x="0" y="37409"/>
                  </a:moveTo>
                  <a:lnTo>
                    <a:pt x="93529" y="37409"/>
                  </a:lnTo>
                  <a:lnTo>
                    <a:pt x="93529" y="0"/>
                  </a:lnTo>
                  <a:lnTo>
                    <a:pt x="0" y="0"/>
                  </a:lnTo>
                  <a:lnTo>
                    <a:pt x="0" y="37409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20" name="Google Shape;520;p11"/>
            <p:cNvSpPr/>
            <p:nvPr/>
          </p:nvSpPr>
          <p:spPr>
            <a:xfrm>
              <a:off x="8295162" y="3390803"/>
              <a:ext cx="93980" cy="37465"/>
            </a:xfrm>
            <a:custGeom>
              <a:rect b="b" l="l" r="r" t="t"/>
              <a:pathLst>
                <a:path extrusionOk="0" h="37464" w="93979">
                  <a:moveTo>
                    <a:pt x="93529" y="0"/>
                  </a:moveTo>
                  <a:lnTo>
                    <a:pt x="0" y="0"/>
                  </a:lnTo>
                  <a:lnTo>
                    <a:pt x="0" y="37409"/>
                  </a:lnTo>
                  <a:lnTo>
                    <a:pt x="93529" y="37409"/>
                  </a:lnTo>
                  <a:lnTo>
                    <a:pt x="93529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21" name="Google Shape;521;p11"/>
            <p:cNvSpPr/>
            <p:nvPr/>
          </p:nvSpPr>
          <p:spPr>
            <a:xfrm>
              <a:off x="8295162" y="3390803"/>
              <a:ext cx="93980" cy="37465"/>
            </a:xfrm>
            <a:custGeom>
              <a:rect b="b" l="l" r="r" t="t"/>
              <a:pathLst>
                <a:path extrusionOk="0" h="37464" w="93979">
                  <a:moveTo>
                    <a:pt x="0" y="37409"/>
                  </a:moveTo>
                  <a:lnTo>
                    <a:pt x="93529" y="37409"/>
                  </a:lnTo>
                  <a:lnTo>
                    <a:pt x="93529" y="0"/>
                  </a:lnTo>
                  <a:lnTo>
                    <a:pt x="0" y="0"/>
                  </a:lnTo>
                  <a:lnTo>
                    <a:pt x="0" y="37409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22" name="Google Shape;522;p11"/>
            <p:cNvSpPr/>
            <p:nvPr/>
          </p:nvSpPr>
          <p:spPr>
            <a:xfrm>
              <a:off x="8042633" y="3362746"/>
              <a:ext cx="365125" cy="25400"/>
            </a:xfrm>
            <a:custGeom>
              <a:rect b="b" l="l" r="r" t="t"/>
              <a:pathLst>
                <a:path extrusionOk="0" h="25400" w="365125">
                  <a:moveTo>
                    <a:pt x="0" y="24939"/>
                  </a:moveTo>
                  <a:lnTo>
                    <a:pt x="0" y="18704"/>
                  </a:lnTo>
                  <a:lnTo>
                    <a:pt x="0" y="13539"/>
                  </a:lnTo>
                  <a:lnTo>
                    <a:pt x="4187" y="9352"/>
                  </a:lnTo>
                  <a:lnTo>
                    <a:pt x="9353" y="9352"/>
                  </a:lnTo>
                  <a:lnTo>
                    <a:pt x="163672" y="9352"/>
                  </a:lnTo>
                  <a:lnTo>
                    <a:pt x="168841" y="9352"/>
                  </a:lnTo>
                  <a:lnTo>
                    <a:pt x="173031" y="5165"/>
                  </a:lnTo>
                  <a:lnTo>
                    <a:pt x="173031" y="0"/>
                  </a:lnTo>
                  <a:lnTo>
                    <a:pt x="173031" y="5165"/>
                  </a:lnTo>
                  <a:lnTo>
                    <a:pt x="177222" y="9352"/>
                  </a:lnTo>
                  <a:lnTo>
                    <a:pt x="182380" y="9352"/>
                  </a:lnTo>
                  <a:lnTo>
                    <a:pt x="355419" y="9352"/>
                  </a:lnTo>
                  <a:lnTo>
                    <a:pt x="360577" y="9352"/>
                  </a:lnTo>
                  <a:lnTo>
                    <a:pt x="364767" y="13539"/>
                  </a:lnTo>
                  <a:lnTo>
                    <a:pt x="364767" y="18704"/>
                  </a:lnTo>
                  <a:lnTo>
                    <a:pt x="364767" y="24939"/>
                  </a:lnTo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23" name="Google Shape;523;p11"/>
            <p:cNvSpPr/>
            <p:nvPr/>
          </p:nvSpPr>
          <p:spPr>
            <a:xfrm>
              <a:off x="8419874" y="3007727"/>
              <a:ext cx="155575" cy="130810"/>
            </a:xfrm>
            <a:custGeom>
              <a:rect b="b" l="l" r="r" t="t"/>
              <a:pathLst>
                <a:path extrusionOk="0" h="130810" w="155575">
                  <a:moveTo>
                    <a:pt x="54718" y="0"/>
                  </a:moveTo>
                  <a:lnTo>
                    <a:pt x="43882" y="4251"/>
                  </a:lnTo>
                  <a:lnTo>
                    <a:pt x="38977" y="7451"/>
                  </a:lnTo>
                  <a:lnTo>
                    <a:pt x="35094" y="12125"/>
                  </a:lnTo>
                  <a:lnTo>
                    <a:pt x="32718" y="17657"/>
                  </a:lnTo>
                  <a:lnTo>
                    <a:pt x="21940" y="18790"/>
                  </a:lnTo>
                  <a:lnTo>
                    <a:pt x="12732" y="23996"/>
                  </a:lnTo>
                  <a:lnTo>
                    <a:pt x="6051" y="32450"/>
                  </a:lnTo>
                  <a:lnTo>
                    <a:pt x="2858" y="43325"/>
                  </a:lnTo>
                  <a:lnTo>
                    <a:pt x="2319" y="48989"/>
                  </a:lnTo>
                  <a:lnTo>
                    <a:pt x="3397" y="54686"/>
                  </a:lnTo>
                  <a:lnTo>
                    <a:pt x="5948" y="59701"/>
                  </a:lnTo>
                  <a:lnTo>
                    <a:pt x="1559" y="66377"/>
                  </a:lnTo>
                  <a:lnTo>
                    <a:pt x="0" y="74041"/>
                  </a:lnTo>
                  <a:lnTo>
                    <a:pt x="1288" y="81759"/>
                  </a:lnTo>
                  <a:lnTo>
                    <a:pt x="5442" y="88603"/>
                  </a:lnTo>
                  <a:lnTo>
                    <a:pt x="8126" y="91528"/>
                  </a:lnTo>
                  <a:lnTo>
                    <a:pt x="11569" y="93541"/>
                  </a:lnTo>
                  <a:lnTo>
                    <a:pt x="15341" y="94399"/>
                  </a:lnTo>
                  <a:lnTo>
                    <a:pt x="16982" y="104167"/>
                  </a:lnTo>
                  <a:lnTo>
                    <a:pt x="21888" y="112238"/>
                  </a:lnTo>
                  <a:lnTo>
                    <a:pt x="29313" y="117787"/>
                  </a:lnTo>
                  <a:lnTo>
                    <a:pt x="38515" y="119990"/>
                  </a:lnTo>
                  <a:lnTo>
                    <a:pt x="43233" y="120111"/>
                  </a:lnTo>
                  <a:lnTo>
                    <a:pt x="47874" y="118758"/>
                  </a:lnTo>
                  <a:lnTo>
                    <a:pt x="51856" y="116097"/>
                  </a:lnTo>
                  <a:lnTo>
                    <a:pt x="57565" y="124139"/>
                  </a:lnTo>
                  <a:lnTo>
                    <a:pt x="65494" y="129084"/>
                  </a:lnTo>
                  <a:lnTo>
                    <a:pt x="74610" y="130546"/>
                  </a:lnTo>
                  <a:lnTo>
                    <a:pt x="83883" y="128139"/>
                  </a:lnTo>
                  <a:lnTo>
                    <a:pt x="88195" y="125995"/>
                  </a:lnTo>
                  <a:lnTo>
                    <a:pt x="91802" y="122542"/>
                  </a:lnTo>
                  <a:lnTo>
                    <a:pt x="94255" y="118242"/>
                  </a:lnTo>
                  <a:lnTo>
                    <a:pt x="104770" y="122753"/>
                  </a:lnTo>
                  <a:lnTo>
                    <a:pt x="138710" y="99062"/>
                  </a:lnTo>
                  <a:lnTo>
                    <a:pt x="138688" y="93090"/>
                  </a:lnTo>
                  <a:lnTo>
                    <a:pt x="146690" y="89311"/>
                  </a:lnTo>
                  <a:lnTo>
                    <a:pt x="152486" y="82825"/>
                  </a:lnTo>
                  <a:lnTo>
                    <a:pt x="155544" y="74527"/>
                  </a:lnTo>
                  <a:lnTo>
                    <a:pt x="155329" y="65310"/>
                  </a:lnTo>
                  <a:lnTo>
                    <a:pt x="154361" y="60823"/>
                  </a:lnTo>
                  <a:lnTo>
                    <a:pt x="152140" y="56743"/>
                  </a:lnTo>
                  <a:lnTo>
                    <a:pt x="148950" y="53575"/>
                  </a:lnTo>
                  <a:lnTo>
                    <a:pt x="151739" y="46971"/>
                  </a:lnTo>
                  <a:lnTo>
                    <a:pt x="135279" y="24838"/>
                  </a:lnTo>
                  <a:lnTo>
                    <a:pt x="129717" y="13941"/>
                  </a:lnTo>
                  <a:lnTo>
                    <a:pt x="120918" y="6390"/>
                  </a:lnTo>
                  <a:lnTo>
                    <a:pt x="110068" y="2856"/>
                  </a:lnTo>
                  <a:lnTo>
                    <a:pt x="98357" y="4009"/>
                  </a:lnTo>
                  <a:lnTo>
                    <a:pt x="92726" y="5790"/>
                  </a:lnTo>
                  <a:lnTo>
                    <a:pt x="87722" y="9288"/>
                  </a:lnTo>
                  <a:lnTo>
                    <a:pt x="83993" y="14061"/>
                  </a:lnTo>
                  <a:lnTo>
                    <a:pt x="76065" y="5222"/>
                  </a:lnTo>
                  <a:lnTo>
                    <a:pt x="65876" y="429"/>
                  </a:lnTo>
                  <a:lnTo>
                    <a:pt x="5471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24" name="Google Shape;524;p11"/>
            <p:cNvSpPr/>
            <p:nvPr/>
          </p:nvSpPr>
          <p:spPr>
            <a:xfrm>
              <a:off x="8419874" y="3007727"/>
              <a:ext cx="155575" cy="130810"/>
            </a:xfrm>
            <a:custGeom>
              <a:rect b="b" l="l" r="r" t="t"/>
              <a:pathLst>
                <a:path extrusionOk="0" h="130810" w="155575">
                  <a:moveTo>
                    <a:pt x="5948" y="59701"/>
                  </a:moveTo>
                  <a:lnTo>
                    <a:pt x="1559" y="66377"/>
                  </a:lnTo>
                  <a:lnTo>
                    <a:pt x="0" y="74041"/>
                  </a:lnTo>
                  <a:lnTo>
                    <a:pt x="1288" y="81759"/>
                  </a:lnTo>
                  <a:lnTo>
                    <a:pt x="5442" y="88603"/>
                  </a:lnTo>
                  <a:lnTo>
                    <a:pt x="8126" y="91528"/>
                  </a:lnTo>
                  <a:lnTo>
                    <a:pt x="11569" y="93541"/>
                  </a:lnTo>
                  <a:lnTo>
                    <a:pt x="15341" y="94399"/>
                  </a:lnTo>
                  <a:lnTo>
                    <a:pt x="16982" y="104167"/>
                  </a:lnTo>
                  <a:lnTo>
                    <a:pt x="21888" y="112238"/>
                  </a:lnTo>
                  <a:lnTo>
                    <a:pt x="29313" y="117787"/>
                  </a:lnTo>
                  <a:lnTo>
                    <a:pt x="38515" y="119990"/>
                  </a:lnTo>
                  <a:lnTo>
                    <a:pt x="43233" y="120111"/>
                  </a:lnTo>
                  <a:lnTo>
                    <a:pt x="47874" y="118758"/>
                  </a:lnTo>
                  <a:lnTo>
                    <a:pt x="51856" y="116097"/>
                  </a:lnTo>
                  <a:lnTo>
                    <a:pt x="57565" y="124139"/>
                  </a:lnTo>
                  <a:lnTo>
                    <a:pt x="65494" y="129084"/>
                  </a:lnTo>
                  <a:lnTo>
                    <a:pt x="74610" y="130546"/>
                  </a:lnTo>
                  <a:lnTo>
                    <a:pt x="83883" y="128139"/>
                  </a:lnTo>
                  <a:lnTo>
                    <a:pt x="88195" y="125995"/>
                  </a:lnTo>
                  <a:lnTo>
                    <a:pt x="91802" y="122542"/>
                  </a:lnTo>
                  <a:lnTo>
                    <a:pt x="94255" y="118242"/>
                  </a:lnTo>
                  <a:lnTo>
                    <a:pt x="104770" y="122753"/>
                  </a:lnTo>
                  <a:lnTo>
                    <a:pt x="138710" y="99062"/>
                  </a:lnTo>
                  <a:lnTo>
                    <a:pt x="138688" y="93090"/>
                  </a:lnTo>
                  <a:lnTo>
                    <a:pt x="146690" y="89311"/>
                  </a:lnTo>
                  <a:lnTo>
                    <a:pt x="152486" y="82825"/>
                  </a:lnTo>
                  <a:lnTo>
                    <a:pt x="155544" y="74527"/>
                  </a:lnTo>
                  <a:lnTo>
                    <a:pt x="155329" y="65310"/>
                  </a:lnTo>
                  <a:lnTo>
                    <a:pt x="154361" y="60823"/>
                  </a:lnTo>
                  <a:lnTo>
                    <a:pt x="152140" y="56743"/>
                  </a:lnTo>
                  <a:lnTo>
                    <a:pt x="148950" y="53575"/>
                  </a:lnTo>
                  <a:lnTo>
                    <a:pt x="151739" y="46971"/>
                  </a:lnTo>
                  <a:lnTo>
                    <a:pt x="135279" y="24838"/>
                  </a:lnTo>
                  <a:lnTo>
                    <a:pt x="129717" y="13941"/>
                  </a:lnTo>
                  <a:lnTo>
                    <a:pt x="120918" y="6390"/>
                  </a:lnTo>
                  <a:lnTo>
                    <a:pt x="110068" y="2856"/>
                  </a:lnTo>
                  <a:lnTo>
                    <a:pt x="98357" y="4009"/>
                  </a:lnTo>
                  <a:lnTo>
                    <a:pt x="92726" y="5790"/>
                  </a:lnTo>
                  <a:lnTo>
                    <a:pt x="87722" y="9288"/>
                  </a:lnTo>
                  <a:lnTo>
                    <a:pt x="83993" y="14061"/>
                  </a:lnTo>
                  <a:lnTo>
                    <a:pt x="76065" y="5222"/>
                  </a:lnTo>
                  <a:lnTo>
                    <a:pt x="65876" y="429"/>
                  </a:lnTo>
                  <a:lnTo>
                    <a:pt x="54718" y="0"/>
                  </a:lnTo>
                  <a:lnTo>
                    <a:pt x="43882" y="4251"/>
                  </a:lnTo>
                  <a:lnTo>
                    <a:pt x="38977" y="7451"/>
                  </a:lnTo>
                  <a:lnTo>
                    <a:pt x="35094" y="12125"/>
                  </a:lnTo>
                  <a:lnTo>
                    <a:pt x="32718" y="17657"/>
                  </a:lnTo>
                  <a:lnTo>
                    <a:pt x="21940" y="18790"/>
                  </a:lnTo>
                  <a:lnTo>
                    <a:pt x="12732" y="23996"/>
                  </a:lnTo>
                  <a:lnTo>
                    <a:pt x="6051" y="32450"/>
                  </a:lnTo>
                  <a:lnTo>
                    <a:pt x="2858" y="43325"/>
                  </a:lnTo>
                  <a:lnTo>
                    <a:pt x="2319" y="48989"/>
                  </a:lnTo>
                  <a:lnTo>
                    <a:pt x="3397" y="54686"/>
                  </a:lnTo>
                  <a:lnTo>
                    <a:pt x="5948" y="59701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525" name="Google Shape;525;p11"/>
          <p:cNvSpPr txBox="1"/>
          <p:nvPr/>
        </p:nvSpPr>
        <p:spPr>
          <a:xfrm>
            <a:off x="7993242" y="3047476"/>
            <a:ext cx="587375" cy="4699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1425">
            <a:spAutoFit/>
          </a:bodyPr>
          <a:lstStyle/>
          <a:p>
            <a:pPr indent="0" lvl="0" marL="381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50">
                <a:latin typeface="Arial"/>
                <a:ea typeface="Arial"/>
                <a:cs typeface="Arial"/>
                <a:sym typeface="Arial"/>
              </a:rPr>
              <a:t>2. Коммуникационно-деятельностное ядро </a:t>
            </a:r>
            <a:r>
              <a:rPr baseline="30000" lang="en-US" sz="150">
                <a:latin typeface="Arial"/>
                <a:ea typeface="Arial"/>
                <a:cs typeface="Arial"/>
                <a:sym typeface="Arial"/>
              </a:rPr>
              <a:t>Навигация и</a:t>
            </a:r>
            <a:endParaRPr/>
          </a:p>
        </p:txBody>
      </p:sp>
      <p:sp>
        <p:nvSpPr>
          <p:cNvPr id="526" name="Google Shape;526;p11"/>
          <p:cNvSpPr txBox="1"/>
          <p:nvPr/>
        </p:nvSpPr>
        <p:spPr>
          <a:xfrm>
            <a:off x="8448219" y="3058693"/>
            <a:ext cx="99695" cy="438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1270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00">
                <a:latin typeface="Arial"/>
                <a:ea typeface="Arial"/>
                <a:cs typeface="Arial"/>
                <a:sym typeface="Arial"/>
              </a:rPr>
              <a:t>аналитика</a:t>
            </a:r>
            <a:endParaRPr/>
          </a:p>
        </p:txBody>
      </p:sp>
      <p:grpSp>
        <p:nvGrpSpPr>
          <p:cNvPr id="527" name="Google Shape;527;p11"/>
          <p:cNvGrpSpPr/>
          <p:nvPr/>
        </p:nvGrpSpPr>
        <p:grpSpPr>
          <a:xfrm>
            <a:off x="8393773" y="2988653"/>
            <a:ext cx="248069" cy="154762"/>
            <a:chOff x="8393773" y="2988653"/>
            <a:chExt cx="248069" cy="154762"/>
          </a:xfrm>
        </p:grpSpPr>
        <p:sp>
          <p:nvSpPr>
            <p:cNvPr id="528" name="Google Shape;528;p11"/>
            <p:cNvSpPr/>
            <p:nvPr/>
          </p:nvSpPr>
          <p:spPr>
            <a:xfrm>
              <a:off x="8393773" y="2998000"/>
              <a:ext cx="101600" cy="145415"/>
            </a:xfrm>
            <a:custGeom>
              <a:rect b="b" l="l" r="r" t="t"/>
              <a:pathLst>
                <a:path extrusionOk="0" h="145414" w="101600">
                  <a:moveTo>
                    <a:pt x="13626" y="0"/>
                  </a:moveTo>
                  <a:lnTo>
                    <a:pt x="46391" y="3675"/>
                  </a:lnTo>
                  <a:lnTo>
                    <a:pt x="73146" y="13697"/>
                  </a:lnTo>
                  <a:lnTo>
                    <a:pt x="91183" y="28561"/>
                  </a:lnTo>
                  <a:lnTo>
                    <a:pt x="97798" y="46762"/>
                  </a:lnTo>
                </a:path>
                <a:path extrusionOk="0" h="145414" w="101600">
                  <a:moveTo>
                    <a:pt x="94234" y="43198"/>
                  </a:moveTo>
                  <a:lnTo>
                    <a:pt x="97798" y="46762"/>
                  </a:lnTo>
                  <a:lnTo>
                    <a:pt x="101361" y="43198"/>
                  </a:lnTo>
                </a:path>
                <a:path extrusionOk="0" h="145414" w="101600">
                  <a:moveTo>
                    <a:pt x="97798" y="102883"/>
                  </a:moveTo>
                  <a:lnTo>
                    <a:pt x="71235" y="126045"/>
                  </a:lnTo>
                  <a:lnTo>
                    <a:pt x="43982" y="140448"/>
                  </a:lnTo>
                  <a:lnTo>
                    <a:pt x="19187" y="144949"/>
                  </a:lnTo>
                  <a:lnTo>
                    <a:pt x="0" y="138405"/>
                  </a:lnTo>
                </a:path>
                <a:path extrusionOk="0" h="145414" w="101600">
                  <a:moveTo>
                    <a:pt x="5015" y="137888"/>
                  </a:moveTo>
                  <a:lnTo>
                    <a:pt x="0" y="138405"/>
                  </a:lnTo>
                  <a:lnTo>
                    <a:pt x="516" y="143420"/>
                  </a:lnTo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29" name="Google Shape;529;p11"/>
            <p:cNvSpPr/>
            <p:nvPr/>
          </p:nvSpPr>
          <p:spPr>
            <a:xfrm>
              <a:off x="8538337" y="2988653"/>
              <a:ext cx="103505" cy="46990"/>
            </a:xfrm>
            <a:custGeom>
              <a:rect b="b" l="l" r="r" t="t"/>
              <a:pathLst>
                <a:path extrusionOk="0" h="46989" w="103504">
                  <a:moveTo>
                    <a:pt x="102882" y="0"/>
                  </a:moveTo>
                  <a:lnTo>
                    <a:pt x="0" y="0"/>
                  </a:lnTo>
                  <a:lnTo>
                    <a:pt x="0" y="46762"/>
                  </a:lnTo>
                  <a:lnTo>
                    <a:pt x="102882" y="46762"/>
                  </a:lnTo>
                  <a:lnTo>
                    <a:pt x="10288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30" name="Google Shape;530;p11"/>
            <p:cNvSpPr/>
            <p:nvPr/>
          </p:nvSpPr>
          <p:spPr>
            <a:xfrm>
              <a:off x="8538337" y="2988653"/>
              <a:ext cx="103505" cy="46990"/>
            </a:xfrm>
            <a:custGeom>
              <a:rect b="b" l="l" r="r" t="t"/>
              <a:pathLst>
                <a:path extrusionOk="0" h="46989" w="103504">
                  <a:moveTo>
                    <a:pt x="0" y="46762"/>
                  </a:moveTo>
                  <a:lnTo>
                    <a:pt x="102882" y="46762"/>
                  </a:lnTo>
                  <a:lnTo>
                    <a:pt x="102882" y="0"/>
                  </a:lnTo>
                  <a:lnTo>
                    <a:pt x="0" y="0"/>
                  </a:lnTo>
                  <a:lnTo>
                    <a:pt x="0" y="46762"/>
                  </a:lnTo>
                  <a:close/>
                </a:path>
              </a:pathLst>
            </a:custGeom>
            <a:noFill/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531" name="Google Shape;531;p11"/>
          <p:cNvSpPr txBox="1"/>
          <p:nvPr/>
        </p:nvSpPr>
        <p:spPr>
          <a:xfrm>
            <a:off x="8529190" y="2979373"/>
            <a:ext cx="121920" cy="6223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-37465" lvl="0" marL="49530" marR="5080" rtl="0" algn="l">
              <a:lnSpc>
                <a:spcPct val="1212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latin typeface="Arial"/>
                <a:ea typeface="Arial"/>
                <a:cs typeface="Arial"/>
                <a:sym typeface="Arial"/>
              </a:rPr>
              <a:t>Инструменты ИИ</a:t>
            </a:r>
            <a:endParaRPr/>
          </a:p>
        </p:txBody>
      </p:sp>
      <p:sp>
        <p:nvSpPr>
          <p:cNvPr id="532" name="Google Shape;532;p11"/>
          <p:cNvSpPr/>
          <p:nvPr/>
        </p:nvSpPr>
        <p:spPr>
          <a:xfrm>
            <a:off x="7944426" y="3164208"/>
            <a:ext cx="46990" cy="135255"/>
          </a:xfrm>
          <a:custGeom>
            <a:rect b="b" l="l" r="r" t="t"/>
            <a:pathLst>
              <a:path extrusionOk="0" h="135254" w="46990">
                <a:moveTo>
                  <a:pt x="46765" y="0"/>
                </a:moveTo>
                <a:lnTo>
                  <a:pt x="0" y="0"/>
                </a:lnTo>
                <a:lnTo>
                  <a:pt x="0" y="135205"/>
                </a:lnTo>
                <a:lnTo>
                  <a:pt x="46765" y="135205"/>
                </a:lnTo>
                <a:lnTo>
                  <a:pt x="4676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33" name="Google Shape;533;p11"/>
          <p:cNvSpPr txBox="1"/>
          <p:nvPr/>
        </p:nvSpPr>
        <p:spPr>
          <a:xfrm rot="-5400000">
            <a:off x="7899286" y="3192882"/>
            <a:ext cx="135255" cy="793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0150">
            <a:spAutoFit/>
          </a:bodyPr>
          <a:lstStyle/>
          <a:p>
            <a:pPr indent="0" lvl="0" marL="12700" marR="5080" rtl="0" algn="ctr">
              <a:lnSpc>
                <a:spcPct val="1213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">
                <a:latin typeface="Arial"/>
                <a:ea typeface="Arial"/>
                <a:cs typeface="Arial"/>
                <a:sym typeface="Arial"/>
              </a:rPr>
              <a:t>Собственные корпоративные знания</a:t>
            </a:r>
            <a:endParaRPr/>
          </a:p>
        </p:txBody>
      </p:sp>
      <p:pic>
        <p:nvPicPr>
          <p:cNvPr id="534" name="Google Shape;534;p11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2291842" y="2700273"/>
            <a:ext cx="215391" cy="194055"/>
          </a:xfrm>
          <a:prstGeom prst="rect">
            <a:avLst/>
          </a:prstGeom>
          <a:noFill/>
          <a:ln>
            <a:noFill/>
          </a:ln>
        </p:spPr>
      </p:pic>
      <p:sp>
        <p:nvSpPr>
          <p:cNvPr id="535" name="Google Shape;535;p11"/>
          <p:cNvSpPr txBox="1"/>
          <p:nvPr/>
        </p:nvSpPr>
        <p:spPr>
          <a:xfrm>
            <a:off x="2303968" y="2665933"/>
            <a:ext cx="191770" cy="3149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5016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C00000"/>
                </a:solidFill>
                <a:latin typeface="Carlito"/>
                <a:ea typeface="Carlito"/>
                <a:cs typeface="Carlito"/>
                <a:sym typeface="Carlito"/>
              </a:rPr>
              <a:t>1</a:t>
            </a:r>
            <a:endParaRPr/>
          </a:p>
          <a:p>
            <a:pPr indent="-23494" lvl="0" marL="35560" marR="5080" rtl="0" algn="l">
              <a:lnSpc>
                <a:spcPct val="128399"/>
              </a:lnSpc>
              <a:spcBef>
                <a:spcPts val="125"/>
              </a:spcBef>
              <a:spcAft>
                <a:spcPts val="0"/>
              </a:spcAft>
              <a:buNone/>
            </a:pPr>
            <a:r>
              <a:rPr b="1" lang="en-US" sz="150">
                <a:solidFill>
                  <a:srgbClr val="001647"/>
                </a:solidFill>
                <a:latin typeface="Arial"/>
                <a:ea typeface="Arial"/>
                <a:cs typeface="Arial"/>
                <a:sym typeface="Arial"/>
              </a:rPr>
              <a:t>Educational workshop</a:t>
            </a:r>
            <a:endParaRPr/>
          </a:p>
        </p:txBody>
      </p:sp>
      <p:pic>
        <p:nvPicPr>
          <p:cNvPr id="536" name="Google Shape;536;p11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3727450" y="2674366"/>
            <a:ext cx="212344" cy="194056"/>
          </a:xfrm>
          <a:prstGeom prst="rect">
            <a:avLst/>
          </a:prstGeom>
          <a:noFill/>
          <a:ln>
            <a:noFill/>
          </a:ln>
        </p:spPr>
      </p:pic>
      <p:sp>
        <p:nvSpPr>
          <p:cNvPr id="537" name="Google Shape;537;p11"/>
          <p:cNvSpPr txBox="1"/>
          <p:nvPr/>
        </p:nvSpPr>
        <p:spPr>
          <a:xfrm>
            <a:off x="3776217" y="2640838"/>
            <a:ext cx="116205" cy="239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C00000"/>
                </a:solidFill>
                <a:latin typeface="Carlito"/>
                <a:ea typeface="Carlito"/>
                <a:cs typeface="Carlito"/>
                <a:sym typeface="Carlito"/>
              </a:rPr>
              <a:t>2</a:t>
            </a:r>
            <a:endParaRPr/>
          </a:p>
        </p:txBody>
      </p:sp>
      <p:pic>
        <p:nvPicPr>
          <p:cNvPr id="538" name="Google Shape;538;p1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5196585" y="2672842"/>
            <a:ext cx="213867" cy="194056"/>
          </a:xfrm>
          <a:prstGeom prst="rect">
            <a:avLst/>
          </a:prstGeom>
          <a:noFill/>
          <a:ln>
            <a:noFill/>
          </a:ln>
        </p:spPr>
      </p:pic>
      <p:sp>
        <p:nvSpPr>
          <p:cNvPr id="539" name="Google Shape;539;p11"/>
          <p:cNvSpPr txBox="1"/>
          <p:nvPr/>
        </p:nvSpPr>
        <p:spPr>
          <a:xfrm>
            <a:off x="5245734" y="2639313"/>
            <a:ext cx="116205" cy="239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C00000"/>
                </a:solidFill>
                <a:latin typeface="Carlito"/>
                <a:ea typeface="Carlito"/>
                <a:cs typeface="Carlito"/>
                <a:sym typeface="Carlito"/>
              </a:rPr>
              <a:t>3</a:t>
            </a:r>
            <a:endParaRPr/>
          </a:p>
        </p:txBody>
      </p:sp>
      <p:pic>
        <p:nvPicPr>
          <p:cNvPr id="540" name="Google Shape;540;p11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664197" y="2646933"/>
            <a:ext cx="213868" cy="194055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11"/>
          <p:cNvSpPr txBox="1"/>
          <p:nvPr/>
        </p:nvSpPr>
        <p:spPr>
          <a:xfrm>
            <a:off x="6714490" y="2613151"/>
            <a:ext cx="116205" cy="23939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C00000"/>
                </a:solidFill>
                <a:latin typeface="Carlito"/>
                <a:ea typeface="Carlito"/>
                <a:cs typeface="Carlito"/>
                <a:sym typeface="Carlito"/>
              </a:rPr>
              <a:t>4</a:t>
            </a:r>
            <a:endParaRPr/>
          </a:p>
        </p:txBody>
      </p:sp>
      <p:pic>
        <p:nvPicPr>
          <p:cNvPr id="542" name="Google Shape;542;p11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8102854" y="2646933"/>
            <a:ext cx="213868" cy="192531"/>
          </a:xfrm>
          <a:prstGeom prst="rect">
            <a:avLst/>
          </a:prstGeom>
          <a:noFill/>
          <a:ln>
            <a:noFill/>
          </a:ln>
        </p:spPr>
      </p:pic>
      <p:sp>
        <p:nvSpPr>
          <p:cNvPr id="543" name="Google Shape;543;p11"/>
          <p:cNvSpPr txBox="1"/>
          <p:nvPr/>
        </p:nvSpPr>
        <p:spPr>
          <a:xfrm>
            <a:off x="8133113" y="2612263"/>
            <a:ext cx="174625" cy="323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3238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C00000"/>
                </a:solidFill>
                <a:latin typeface="Carlito"/>
                <a:ea typeface="Carlito"/>
                <a:cs typeface="Carlito"/>
                <a:sym typeface="Carlito"/>
              </a:rPr>
              <a:t>5</a:t>
            </a:r>
            <a:endParaRPr/>
          </a:p>
          <a:p>
            <a:pPr indent="0" lvl="0" marL="12700" rtl="0" algn="l">
              <a:lnSpc>
                <a:spcPct val="100000"/>
              </a:lnSpc>
              <a:spcBef>
                <a:spcPts val="475"/>
              </a:spcBef>
              <a:spcAft>
                <a:spcPts val="0"/>
              </a:spcAft>
              <a:buNone/>
            </a:pPr>
            <a:r>
              <a:rPr b="1" lang="en-US" sz="150">
                <a:latin typeface="Arial"/>
                <a:ea typeface="Arial"/>
                <a:cs typeface="Arial"/>
                <a:sym typeface="Arial"/>
              </a:rPr>
              <a:t>1. Мировой опыт</a:t>
            </a:r>
            <a:endParaRPr/>
          </a:p>
        </p:txBody>
      </p:sp>
      <p:grpSp>
        <p:nvGrpSpPr>
          <p:cNvPr id="544" name="Google Shape;544;p11"/>
          <p:cNvGrpSpPr/>
          <p:nvPr/>
        </p:nvGrpSpPr>
        <p:grpSpPr>
          <a:xfrm>
            <a:off x="1431797" y="2455185"/>
            <a:ext cx="7942580" cy="4356714"/>
            <a:chOff x="1431797" y="2455185"/>
            <a:chExt cx="7942580" cy="4356714"/>
          </a:xfrm>
        </p:grpSpPr>
        <p:sp>
          <p:nvSpPr>
            <p:cNvPr id="545" name="Google Shape;545;p11"/>
            <p:cNvSpPr/>
            <p:nvPr/>
          </p:nvSpPr>
          <p:spPr>
            <a:xfrm>
              <a:off x="1704776" y="2534872"/>
              <a:ext cx="1604645" cy="4122420"/>
            </a:xfrm>
            <a:custGeom>
              <a:rect b="b" l="l" r="r" t="t"/>
              <a:pathLst>
                <a:path extrusionOk="0" h="4122420" w="1604645">
                  <a:moveTo>
                    <a:pt x="1116782" y="3808511"/>
                  </a:moveTo>
                  <a:lnTo>
                    <a:pt x="1089733" y="3759232"/>
                  </a:lnTo>
                  <a:lnTo>
                    <a:pt x="1059846" y="3701955"/>
                  </a:lnTo>
                  <a:lnTo>
                    <a:pt x="1027354" y="3637195"/>
                  </a:lnTo>
                  <a:lnTo>
                    <a:pt x="1010205" y="3602171"/>
                  </a:lnTo>
                  <a:lnTo>
                    <a:pt x="992492" y="3565470"/>
                  </a:lnTo>
                  <a:lnTo>
                    <a:pt x="974245" y="3527156"/>
                  </a:lnTo>
                  <a:lnTo>
                    <a:pt x="955494" y="3487294"/>
                  </a:lnTo>
                  <a:lnTo>
                    <a:pt x="936267" y="3445948"/>
                  </a:lnTo>
                  <a:lnTo>
                    <a:pt x="916593" y="3403184"/>
                  </a:lnTo>
                  <a:lnTo>
                    <a:pt x="896503" y="3359064"/>
                  </a:lnTo>
                  <a:lnTo>
                    <a:pt x="876025" y="3313655"/>
                  </a:lnTo>
                  <a:lnTo>
                    <a:pt x="855188" y="3267020"/>
                  </a:lnTo>
                  <a:lnTo>
                    <a:pt x="834023" y="3219223"/>
                  </a:lnTo>
                  <a:lnTo>
                    <a:pt x="812557" y="3170330"/>
                  </a:lnTo>
                  <a:lnTo>
                    <a:pt x="790820" y="3120405"/>
                  </a:lnTo>
                  <a:lnTo>
                    <a:pt x="768842" y="3069512"/>
                  </a:lnTo>
                  <a:lnTo>
                    <a:pt x="746652" y="3017716"/>
                  </a:lnTo>
                  <a:lnTo>
                    <a:pt x="724279" y="2965082"/>
                  </a:lnTo>
                  <a:lnTo>
                    <a:pt x="701753" y="2911673"/>
                  </a:lnTo>
                  <a:lnTo>
                    <a:pt x="679102" y="2857554"/>
                  </a:lnTo>
                  <a:lnTo>
                    <a:pt x="656356" y="2802790"/>
                  </a:lnTo>
                  <a:lnTo>
                    <a:pt x="633544" y="2747445"/>
                  </a:lnTo>
                  <a:lnTo>
                    <a:pt x="610695" y="2691584"/>
                  </a:lnTo>
                  <a:lnTo>
                    <a:pt x="587839" y="2635271"/>
                  </a:lnTo>
                  <a:lnTo>
                    <a:pt x="565005" y="2578571"/>
                  </a:lnTo>
                  <a:lnTo>
                    <a:pt x="542222" y="2521549"/>
                  </a:lnTo>
                  <a:lnTo>
                    <a:pt x="519519" y="2464267"/>
                  </a:lnTo>
                  <a:lnTo>
                    <a:pt x="496927" y="2406793"/>
                  </a:lnTo>
                  <a:lnTo>
                    <a:pt x="474473" y="2349188"/>
                  </a:lnTo>
                  <a:lnTo>
                    <a:pt x="452187" y="2291519"/>
                  </a:lnTo>
                  <a:lnTo>
                    <a:pt x="430099" y="2233850"/>
                  </a:lnTo>
                  <a:lnTo>
                    <a:pt x="408238" y="2176244"/>
                  </a:lnTo>
                  <a:lnTo>
                    <a:pt x="386633" y="2118768"/>
                  </a:lnTo>
                  <a:lnTo>
                    <a:pt x="365312" y="2061484"/>
                  </a:lnTo>
                  <a:lnTo>
                    <a:pt x="344307" y="2004458"/>
                  </a:lnTo>
                  <a:lnTo>
                    <a:pt x="323645" y="1947754"/>
                  </a:lnTo>
                  <a:lnTo>
                    <a:pt x="303356" y="1891437"/>
                  </a:lnTo>
                  <a:lnTo>
                    <a:pt x="283470" y="1835571"/>
                  </a:lnTo>
                  <a:lnTo>
                    <a:pt x="264015" y="1780220"/>
                  </a:lnTo>
                  <a:lnTo>
                    <a:pt x="245021" y="1725450"/>
                  </a:lnTo>
                  <a:lnTo>
                    <a:pt x="226517" y="1671324"/>
                  </a:lnTo>
                  <a:lnTo>
                    <a:pt x="208533" y="1617907"/>
                  </a:lnTo>
                  <a:lnTo>
                    <a:pt x="191097" y="1565263"/>
                  </a:lnTo>
                  <a:lnTo>
                    <a:pt x="174239" y="1513458"/>
                  </a:lnTo>
                  <a:lnTo>
                    <a:pt x="157988" y="1462555"/>
                  </a:lnTo>
                  <a:lnTo>
                    <a:pt x="142373" y="1412619"/>
                  </a:lnTo>
                  <a:lnTo>
                    <a:pt x="127425" y="1363715"/>
                  </a:lnTo>
                  <a:lnTo>
                    <a:pt x="113171" y="1315906"/>
                  </a:lnTo>
                  <a:lnTo>
                    <a:pt x="99641" y="1269258"/>
                  </a:lnTo>
                  <a:lnTo>
                    <a:pt x="86865" y="1223835"/>
                  </a:lnTo>
                  <a:lnTo>
                    <a:pt x="74871" y="1179702"/>
                  </a:lnTo>
                  <a:lnTo>
                    <a:pt x="63690" y="1136922"/>
                  </a:lnTo>
                  <a:lnTo>
                    <a:pt x="53349" y="1095561"/>
                  </a:lnTo>
                  <a:lnTo>
                    <a:pt x="43880" y="1055683"/>
                  </a:lnTo>
                  <a:lnTo>
                    <a:pt x="35309" y="1017352"/>
                  </a:lnTo>
                  <a:lnTo>
                    <a:pt x="20986" y="945590"/>
                  </a:lnTo>
                  <a:lnTo>
                    <a:pt x="10612" y="880792"/>
                  </a:lnTo>
                  <a:lnTo>
                    <a:pt x="3221" y="812423"/>
                  </a:lnTo>
                  <a:lnTo>
                    <a:pt x="0" y="747655"/>
                  </a:lnTo>
                  <a:lnTo>
                    <a:pt x="718" y="686393"/>
                  </a:lnTo>
                  <a:lnTo>
                    <a:pt x="5146" y="628541"/>
                  </a:lnTo>
                  <a:lnTo>
                    <a:pt x="13053" y="574002"/>
                  </a:lnTo>
                  <a:lnTo>
                    <a:pt x="24209" y="522680"/>
                  </a:lnTo>
                  <a:lnTo>
                    <a:pt x="38383" y="474480"/>
                  </a:lnTo>
                  <a:lnTo>
                    <a:pt x="55345" y="429305"/>
                  </a:lnTo>
                  <a:lnTo>
                    <a:pt x="74865" y="387059"/>
                  </a:lnTo>
                  <a:lnTo>
                    <a:pt x="96711" y="347645"/>
                  </a:lnTo>
                  <a:lnTo>
                    <a:pt x="120654" y="310968"/>
                  </a:lnTo>
                  <a:lnTo>
                    <a:pt x="146464" y="276931"/>
                  </a:lnTo>
                  <a:lnTo>
                    <a:pt x="173910" y="245438"/>
                  </a:lnTo>
                  <a:lnTo>
                    <a:pt x="202761" y="216393"/>
                  </a:lnTo>
                  <a:lnTo>
                    <a:pt x="232787" y="189701"/>
                  </a:lnTo>
                  <a:lnTo>
                    <a:pt x="263758" y="165263"/>
                  </a:lnTo>
                  <a:lnTo>
                    <a:pt x="295444" y="142986"/>
                  </a:lnTo>
                  <a:lnTo>
                    <a:pt x="360037" y="104525"/>
                  </a:lnTo>
                  <a:lnTo>
                    <a:pt x="424723" y="73547"/>
                  </a:lnTo>
                  <a:lnTo>
                    <a:pt x="487658" y="49285"/>
                  </a:lnTo>
                  <a:lnTo>
                    <a:pt x="547001" y="30968"/>
                  </a:lnTo>
                  <a:lnTo>
                    <a:pt x="600908" y="17827"/>
                  </a:lnTo>
                  <a:lnTo>
                    <a:pt x="658303" y="7555"/>
                  </a:lnTo>
                  <a:lnTo>
                    <a:pt x="720490" y="1194"/>
                  </a:lnTo>
                  <a:lnTo>
                    <a:pt x="753023" y="0"/>
                  </a:lnTo>
                  <a:lnTo>
                    <a:pt x="786328" y="407"/>
                  </a:lnTo>
                  <a:lnTo>
                    <a:pt x="854678" y="6858"/>
                  </a:lnTo>
                  <a:lnTo>
                    <a:pt x="924402" y="22210"/>
                  </a:lnTo>
                  <a:lnTo>
                    <a:pt x="994360" y="48127"/>
                  </a:lnTo>
                  <a:lnTo>
                    <a:pt x="1029071" y="65566"/>
                  </a:lnTo>
                  <a:lnTo>
                    <a:pt x="1063413" y="86270"/>
                  </a:lnTo>
                  <a:lnTo>
                    <a:pt x="1097244" y="110447"/>
                  </a:lnTo>
                  <a:lnTo>
                    <a:pt x="1130422" y="138304"/>
                  </a:lnTo>
                  <a:lnTo>
                    <a:pt x="1162803" y="170050"/>
                  </a:lnTo>
                  <a:lnTo>
                    <a:pt x="1194247" y="205892"/>
                  </a:lnTo>
                  <a:lnTo>
                    <a:pt x="1224609" y="246038"/>
                  </a:lnTo>
                  <a:lnTo>
                    <a:pt x="1253749" y="290696"/>
                  </a:lnTo>
                  <a:lnTo>
                    <a:pt x="1281523" y="340075"/>
                  </a:lnTo>
                  <a:lnTo>
                    <a:pt x="1307789" y="394381"/>
                  </a:lnTo>
                  <a:lnTo>
                    <a:pt x="1332405" y="453823"/>
                  </a:lnTo>
                  <a:lnTo>
                    <a:pt x="1355228" y="518609"/>
                  </a:lnTo>
                  <a:lnTo>
                    <a:pt x="1376116" y="588946"/>
                  </a:lnTo>
                  <a:lnTo>
                    <a:pt x="1392172" y="653144"/>
                  </a:lnTo>
                  <a:lnTo>
                    <a:pt x="1407754" y="725356"/>
                  </a:lnTo>
                  <a:lnTo>
                    <a:pt x="1415363" y="764286"/>
                  </a:lnTo>
                  <a:lnTo>
                    <a:pt x="1422848" y="805002"/>
                  </a:lnTo>
                  <a:lnTo>
                    <a:pt x="1430208" y="847432"/>
                  </a:lnTo>
                  <a:lnTo>
                    <a:pt x="1437440" y="891504"/>
                  </a:lnTo>
                  <a:lnTo>
                    <a:pt x="1444544" y="937145"/>
                  </a:lnTo>
                  <a:lnTo>
                    <a:pt x="1451517" y="984283"/>
                  </a:lnTo>
                  <a:lnTo>
                    <a:pt x="1458358" y="1032845"/>
                  </a:lnTo>
                  <a:lnTo>
                    <a:pt x="1465065" y="1082759"/>
                  </a:lnTo>
                  <a:lnTo>
                    <a:pt x="1471637" y="1133952"/>
                  </a:lnTo>
                  <a:lnTo>
                    <a:pt x="1478072" y="1186353"/>
                  </a:lnTo>
                  <a:lnTo>
                    <a:pt x="1484367" y="1239889"/>
                  </a:lnTo>
                  <a:lnTo>
                    <a:pt x="1490522" y="1294487"/>
                  </a:lnTo>
                  <a:lnTo>
                    <a:pt x="1496535" y="1350076"/>
                  </a:lnTo>
                  <a:lnTo>
                    <a:pt x="1502404" y="1406582"/>
                  </a:lnTo>
                  <a:lnTo>
                    <a:pt x="1508127" y="1463933"/>
                  </a:lnTo>
                  <a:lnTo>
                    <a:pt x="1513703" y="1522058"/>
                  </a:lnTo>
                  <a:lnTo>
                    <a:pt x="1519130" y="1580883"/>
                  </a:lnTo>
                  <a:lnTo>
                    <a:pt x="1524407" y="1640336"/>
                  </a:lnTo>
                  <a:lnTo>
                    <a:pt x="1529531" y="1700345"/>
                  </a:lnTo>
                  <a:lnTo>
                    <a:pt x="1534500" y="1760837"/>
                  </a:lnTo>
                  <a:lnTo>
                    <a:pt x="1539315" y="1821741"/>
                  </a:lnTo>
                  <a:lnTo>
                    <a:pt x="1543971" y="1882983"/>
                  </a:lnTo>
                  <a:lnTo>
                    <a:pt x="1548469" y="1944492"/>
                  </a:lnTo>
                  <a:lnTo>
                    <a:pt x="1552806" y="2006194"/>
                  </a:lnTo>
                  <a:lnTo>
                    <a:pt x="1556980" y="2068018"/>
                  </a:lnTo>
                  <a:lnTo>
                    <a:pt x="1560990" y="2129891"/>
                  </a:lnTo>
                  <a:lnTo>
                    <a:pt x="1564834" y="2191741"/>
                  </a:lnTo>
                  <a:lnTo>
                    <a:pt x="1568511" y="2253496"/>
                  </a:lnTo>
                  <a:lnTo>
                    <a:pt x="1572019" y="2315082"/>
                  </a:lnTo>
                  <a:lnTo>
                    <a:pt x="1575355" y="2376428"/>
                  </a:lnTo>
                  <a:lnTo>
                    <a:pt x="1578519" y="2437462"/>
                  </a:lnTo>
                  <a:lnTo>
                    <a:pt x="1581509" y="2498110"/>
                  </a:lnTo>
                  <a:lnTo>
                    <a:pt x="1584323" y="2558301"/>
                  </a:lnTo>
                  <a:lnTo>
                    <a:pt x="1586959" y="2617961"/>
                  </a:lnTo>
                  <a:lnTo>
                    <a:pt x="1589416" y="2677020"/>
                  </a:lnTo>
                  <a:lnTo>
                    <a:pt x="1591691" y="2735404"/>
                  </a:lnTo>
                  <a:lnTo>
                    <a:pt x="1593785" y="2793041"/>
                  </a:lnTo>
                  <a:lnTo>
                    <a:pt x="1595693" y="2849859"/>
                  </a:lnTo>
                  <a:lnTo>
                    <a:pt x="1597416" y="2905785"/>
                  </a:lnTo>
                  <a:lnTo>
                    <a:pt x="1598951" y="2960747"/>
                  </a:lnTo>
                  <a:lnTo>
                    <a:pt x="1600296" y="3014672"/>
                  </a:lnTo>
                  <a:lnTo>
                    <a:pt x="1601450" y="3067488"/>
                  </a:lnTo>
                  <a:lnTo>
                    <a:pt x="1602412" y="3119123"/>
                  </a:lnTo>
                  <a:lnTo>
                    <a:pt x="1603179" y="3169504"/>
                  </a:lnTo>
                  <a:lnTo>
                    <a:pt x="1603750" y="3218560"/>
                  </a:lnTo>
                  <a:lnTo>
                    <a:pt x="1604122" y="3266217"/>
                  </a:lnTo>
                  <a:lnTo>
                    <a:pt x="1604296" y="3312403"/>
                  </a:lnTo>
                  <a:lnTo>
                    <a:pt x="1604268" y="3357046"/>
                  </a:lnTo>
                  <a:lnTo>
                    <a:pt x="1604037" y="3400073"/>
                  </a:lnTo>
                  <a:lnTo>
                    <a:pt x="1603602" y="3441413"/>
                  </a:lnTo>
                  <a:lnTo>
                    <a:pt x="1602960" y="3480992"/>
                  </a:lnTo>
                  <a:lnTo>
                    <a:pt x="1601051" y="3554580"/>
                  </a:lnTo>
                  <a:lnTo>
                    <a:pt x="1598296" y="3620257"/>
                  </a:lnTo>
                  <a:lnTo>
                    <a:pt x="1594683" y="3677447"/>
                  </a:lnTo>
                  <a:lnTo>
                    <a:pt x="1589130" y="3739517"/>
                  </a:lnTo>
                  <a:lnTo>
                    <a:pt x="1582328" y="3797004"/>
                  </a:lnTo>
                  <a:lnTo>
                    <a:pt x="1574291" y="3849887"/>
                  </a:lnTo>
                  <a:lnTo>
                    <a:pt x="1565035" y="3898146"/>
                  </a:lnTo>
                  <a:lnTo>
                    <a:pt x="1554576" y="3941762"/>
                  </a:lnTo>
                  <a:lnTo>
                    <a:pt x="1542930" y="3980715"/>
                  </a:lnTo>
                  <a:lnTo>
                    <a:pt x="1516138" y="4044553"/>
                  </a:lnTo>
                  <a:lnTo>
                    <a:pt x="1484782" y="4089500"/>
                  </a:lnTo>
                  <a:lnTo>
                    <a:pt x="1448989" y="4115400"/>
                  </a:lnTo>
                  <a:lnTo>
                    <a:pt x="1408883" y="4122093"/>
                  </a:lnTo>
                  <a:lnTo>
                    <a:pt x="1387251" y="4118187"/>
                  </a:lnTo>
                  <a:lnTo>
                    <a:pt x="1340910" y="4095773"/>
                  </a:lnTo>
                  <a:lnTo>
                    <a:pt x="1290567" y="4053757"/>
                  </a:lnTo>
                  <a:lnTo>
                    <a:pt x="1263934" y="4025349"/>
                  </a:lnTo>
                  <a:lnTo>
                    <a:pt x="1236348" y="3991980"/>
                  </a:lnTo>
                  <a:lnTo>
                    <a:pt x="1207824" y="3953632"/>
                  </a:lnTo>
                  <a:lnTo>
                    <a:pt x="1178378" y="3910284"/>
                  </a:lnTo>
                  <a:lnTo>
                    <a:pt x="1148026" y="3861917"/>
                  </a:lnTo>
                  <a:lnTo>
                    <a:pt x="1116782" y="3808511"/>
                  </a:lnTo>
                  <a:close/>
                </a:path>
              </a:pathLst>
            </a:custGeom>
            <a:noFill/>
            <a:ln cap="flat" cmpd="sng" w="9525">
              <a:solidFill>
                <a:srgbClr val="53823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46" name="Google Shape;546;p11"/>
            <p:cNvSpPr/>
            <p:nvPr/>
          </p:nvSpPr>
          <p:spPr>
            <a:xfrm>
              <a:off x="3153155" y="2455185"/>
              <a:ext cx="1388745" cy="4196080"/>
            </a:xfrm>
            <a:custGeom>
              <a:rect b="b" l="l" r="r" t="t"/>
              <a:pathLst>
                <a:path extrusionOk="0" h="4196080" w="1388745">
                  <a:moveTo>
                    <a:pt x="691642" y="3842529"/>
                  </a:moveTo>
                  <a:lnTo>
                    <a:pt x="671805" y="3789879"/>
                  </a:lnTo>
                  <a:lnTo>
                    <a:pt x="650258" y="3728891"/>
                  </a:lnTo>
                  <a:lnTo>
                    <a:pt x="627159" y="3660111"/>
                  </a:lnTo>
                  <a:lnTo>
                    <a:pt x="615078" y="3622969"/>
                  </a:lnTo>
                  <a:lnTo>
                    <a:pt x="602669" y="3584084"/>
                  </a:lnTo>
                  <a:lnTo>
                    <a:pt x="589952" y="3543522"/>
                  </a:lnTo>
                  <a:lnTo>
                    <a:pt x="576947" y="3501352"/>
                  </a:lnTo>
                  <a:lnTo>
                    <a:pt x="563675" y="3457643"/>
                  </a:lnTo>
                  <a:lnTo>
                    <a:pt x="550154" y="3412462"/>
                  </a:lnTo>
                  <a:lnTo>
                    <a:pt x="536406" y="3365878"/>
                  </a:lnTo>
                  <a:lnTo>
                    <a:pt x="522450" y="3317958"/>
                  </a:lnTo>
                  <a:lnTo>
                    <a:pt x="508306" y="3268771"/>
                  </a:lnTo>
                  <a:lnTo>
                    <a:pt x="493994" y="3218384"/>
                  </a:lnTo>
                  <a:lnTo>
                    <a:pt x="479534" y="3166866"/>
                  </a:lnTo>
                  <a:lnTo>
                    <a:pt x="464946" y="3114285"/>
                  </a:lnTo>
                  <a:lnTo>
                    <a:pt x="450250" y="3060710"/>
                  </a:lnTo>
                  <a:lnTo>
                    <a:pt x="435467" y="3006207"/>
                  </a:lnTo>
                  <a:lnTo>
                    <a:pt x="420615" y="2950845"/>
                  </a:lnTo>
                  <a:lnTo>
                    <a:pt x="405716" y="2894692"/>
                  </a:lnTo>
                  <a:lnTo>
                    <a:pt x="390788" y="2837817"/>
                  </a:lnTo>
                  <a:lnTo>
                    <a:pt x="375853" y="2780287"/>
                  </a:lnTo>
                  <a:lnTo>
                    <a:pt x="360930" y="2722170"/>
                  </a:lnTo>
                  <a:lnTo>
                    <a:pt x="346039" y="2663535"/>
                  </a:lnTo>
                  <a:lnTo>
                    <a:pt x="331199" y="2604449"/>
                  </a:lnTo>
                  <a:lnTo>
                    <a:pt x="316432" y="2544982"/>
                  </a:lnTo>
                  <a:lnTo>
                    <a:pt x="301758" y="2485199"/>
                  </a:lnTo>
                  <a:lnTo>
                    <a:pt x="287195" y="2425171"/>
                  </a:lnTo>
                  <a:lnTo>
                    <a:pt x="272764" y="2364965"/>
                  </a:lnTo>
                  <a:lnTo>
                    <a:pt x="258485" y="2304648"/>
                  </a:lnTo>
                  <a:lnTo>
                    <a:pt x="244378" y="2244290"/>
                  </a:lnTo>
                  <a:lnTo>
                    <a:pt x="230463" y="2183957"/>
                  </a:lnTo>
                  <a:lnTo>
                    <a:pt x="216761" y="2123719"/>
                  </a:lnTo>
                  <a:lnTo>
                    <a:pt x="203290" y="2063643"/>
                  </a:lnTo>
                  <a:lnTo>
                    <a:pt x="190071" y="2003798"/>
                  </a:lnTo>
                  <a:lnTo>
                    <a:pt x="177125" y="1944251"/>
                  </a:lnTo>
                  <a:lnTo>
                    <a:pt x="164470" y="1885071"/>
                  </a:lnTo>
                  <a:lnTo>
                    <a:pt x="152127" y="1826325"/>
                  </a:lnTo>
                  <a:lnTo>
                    <a:pt x="140117" y="1768082"/>
                  </a:lnTo>
                  <a:lnTo>
                    <a:pt x="128458" y="1710409"/>
                  </a:lnTo>
                  <a:lnTo>
                    <a:pt x="117172" y="1653376"/>
                  </a:lnTo>
                  <a:lnTo>
                    <a:pt x="106277" y="1597049"/>
                  </a:lnTo>
                  <a:lnTo>
                    <a:pt x="95794" y="1541497"/>
                  </a:lnTo>
                  <a:lnTo>
                    <a:pt x="85744" y="1486789"/>
                  </a:lnTo>
                  <a:lnTo>
                    <a:pt x="76145" y="1432991"/>
                  </a:lnTo>
                  <a:lnTo>
                    <a:pt x="67018" y="1380173"/>
                  </a:lnTo>
                  <a:lnTo>
                    <a:pt x="58384" y="1328402"/>
                  </a:lnTo>
                  <a:lnTo>
                    <a:pt x="50261" y="1277747"/>
                  </a:lnTo>
                  <a:lnTo>
                    <a:pt x="42670" y="1228275"/>
                  </a:lnTo>
                  <a:lnTo>
                    <a:pt x="35631" y="1180054"/>
                  </a:lnTo>
                  <a:lnTo>
                    <a:pt x="29164" y="1133154"/>
                  </a:lnTo>
                  <a:lnTo>
                    <a:pt x="23289" y="1087641"/>
                  </a:lnTo>
                  <a:lnTo>
                    <a:pt x="18026" y="1043583"/>
                  </a:lnTo>
                  <a:lnTo>
                    <a:pt x="13395" y="1001050"/>
                  </a:lnTo>
                  <a:lnTo>
                    <a:pt x="9416" y="960109"/>
                  </a:lnTo>
                  <a:lnTo>
                    <a:pt x="6109" y="920827"/>
                  </a:lnTo>
                  <a:lnTo>
                    <a:pt x="1590" y="847517"/>
                  </a:lnTo>
                  <a:lnTo>
                    <a:pt x="0" y="781663"/>
                  </a:lnTo>
                  <a:lnTo>
                    <a:pt x="1919" y="710100"/>
                  </a:lnTo>
                  <a:lnTo>
                    <a:pt x="7696" y="642998"/>
                  </a:lnTo>
                  <a:lnTo>
                    <a:pt x="17093" y="580215"/>
                  </a:lnTo>
                  <a:lnTo>
                    <a:pt x="29873" y="521609"/>
                  </a:lnTo>
                  <a:lnTo>
                    <a:pt x="45800" y="467039"/>
                  </a:lnTo>
                  <a:lnTo>
                    <a:pt x="64635" y="416364"/>
                  </a:lnTo>
                  <a:lnTo>
                    <a:pt x="86144" y="369441"/>
                  </a:lnTo>
                  <a:lnTo>
                    <a:pt x="110088" y="326129"/>
                  </a:lnTo>
                  <a:lnTo>
                    <a:pt x="136230" y="286286"/>
                  </a:lnTo>
                  <a:lnTo>
                    <a:pt x="164334" y="249771"/>
                  </a:lnTo>
                  <a:lnTo>
                    <a:pt x="194163" y="216442"/>
                  </a:lnTo>
                  <a:lnTo>
                    <a:pt x="225480" y="186158"/>
                  </a:lnTo>
                  <a:lnTo>
                    <a:pt x="258048" y="158776"/>
                  </a:lnTo>
                  <a:lnTo>
                    <a:pt x="291629" y="134155"/>
                  </a:lnTo>
                  <a:lnTo>
                    <a:pt x="325988" y="112154"/>
                  </a:lnTo>
                  <a:lnTo>
                    <a:pt x="360886" y="92631"/>
                  </a:lnTo>
                  <a:lnTo>
                    <a:pt x="396088" y="75444"/>
                  </a:lnTo>
                  <a:lnTo>
                    <a:pt x="431356" y="60451"/>
                  </a:lnTo>
                  <a:lnTo>
                    <a:pt x="501143" y="36483"/>
                  </a:lnTo>
                  <a:lnTo>
                    <a:pt x="568351" y="19594"/>
                  </a:lnTo>
                  <a:lnTo>
                    <a:pt x="631085" y="8650"/>
                  </a:lnTo>
                  <a:lnTo>
                    <a:pt x="687451" y="2518"/>
                  </a:lnTo>
                  <a:lnTo>
                    <a:pt x="747129" y="0"/>
                  </a:lnTo>
                  <a:lnTo>
                    <a:pt x="778726" y="503"/>
                  </a:lnTo>
                  <a:lnTo>
                    <a:pt x="844499" y="6096"/>
                  </a:lnTo>
                  <a:lnTo>
                    <a:pt x="912461" y="19220"/>
                  </a:lnTo>
                  <a:lnTo>
                    <a:pt x="981112" y="41572"/>
                  </a:lnTo>
                  <a:lnTo>
                    <a:pt x="1048954" y="74851"/>
                  </a:lnTo>
                  <a:lnTo>
                    <a:pt x="1082103" y="96117"/>
                  </a:lnTo>
                  <a:lnTo>
                    <a:pt x="1114487" y="120752"/>
                  </a:lnTo>
                  <a:lnTo>
                    <a:pt x="1145919" y="148968"/>
                  </a:lnTo>
                  <a:lnTo>
                    <a:pt x="1176212" y="180976"/>
                  </a:lnTo>
                  <a:lnTo>
                    <a:pt x="1205178" y="216989"/>
                  </a:lnTo>
                  <a:lnTo>
                    <a:pt x="1232629" y="257218"/>
                  </a:lnTo>
                  <a:lnTo>
                    <a:pt x="1258379" y="301877"/>
                  </a:lnTo>
                  <a:lnTo>
                    <a:pt x="1282240" y="351178"/>
                  </a:lnTo>
                  <a:lnTo>
                    <a:pt x="1304024" y="405332"/>
                  </a:lnTo>
                  <a:lnTo>
                    <a:pt x="1323544" y="464552"/>
                  </a:lnTo>
                  <a:lnTo>
                    <a:pt x="1340613" y="529050"/>
                  </a:lnTo>
                  <a:lnTo>
                    <a:pt x="1355043" y="599038"/>
                  </a:lnTo>
                  <a:lnTo>
                    <a:pt x="1366646" y="674729"/>
                  </a:lnTo>
                  <a:lnTo>
                    <a:pt x="1373735" y="739619"/>
                  </a:lnTo>
                  <a:lnTo>
                    <a:pt x="1379356" y="812171"/>
                  </a:lnTo>
                  <a:lnTo>
                    <a:pt x="1381636" y="851149"/>
                  </a:lnTo>
                  <a:lnTo>
                    <a:pt x="1383571" y="891837"/>
                  </a:lnTo>
                  <a:lnTo>
                    <a:pt x="1385170" y="934165"/>
                  </a:lnTo>
                  <a:lnTo>
                    <a:pt x="1386439" y="978066"/>
                  </a:lnTo>
                  <a:lnTo>
                    <a:pt x="1387387" y="1023469"/>
                  </a:lnTo>
                  <a:lnTo>
                    <a:pt x="1388021" y="1070307"/>
                  </a:lnTo>
                  <a:lnTo>
                    <a:pt x="1388348" y="1118511"/>
                  </a:lnTo>
                  <a:lnTo>
                    <a:pt x="1388376" y="1168011"/>
                  </a:lnTo>
                  <a:lnTo>
                    <a:pt x="1388112" y="1218739"/>
                  </a:lnTo>
                  <a:lnTo>
                    <a:pt x="1387563" y="1270627"/>
                  </a:lnTo>
                  <a:lnTo>
                    <a:pt x="1386738" y="1323605"/>
                  </a:lnTo>
                  <a:lnTo>
                    <a:pt x="1385644" y="1377604"/>
                  </a:lnTo>
                  <a:lnTo>
                    <a:pt x="1384288" y="1432557"/>
                  </a:lnTo>
                  <a:lnTo>
                    <a:pt x="1382678" y="1488393"/>
                  </a:lnTo>
                  <a:lnTo>
                    <a:pt x="1380820" y="1545045"/>
                  </a:lnTo>
                  <a:lnTo>
                    <a:pt x="1378724" y="1602444"/>
                  </a:lnTo>
                  <a:lnTo>
                    <a:pt x="1376395" y="1660520"/>
                  </a:lnTo>
                  <a:lnTo>
                    <a:pt x="1373843" y="1719205"/>
                  </a:lnTo>
                  <a:lnTo>
                    <a:pt x="1371073" y="1778431"/>
                  </a:lnTo>
                  <a:lnTo>
                    <a:pt x="1368094" y="1838128"/>
                  </a:lnTo>
                  <a:lnTo>
                    <a:pt x="1364914" y="1898227"/>
                  </a:lnTo>
                  <a:lnTo>
                    <a:pt x="1361538" y="1958660"/>
                  </a:lnTo>
                  <a:lnTo>
                    <a:pt x="1357976" y="2019359"/>
                  </a:lnTo>
                  <a:lnTo>
                    <a:pt x="1354235" y="2080253"/>
                  </a:lnTo>
                  <a:lnTo>
                    <a:pt x="1350321" y="2141275"/>
                  </a:lnTo>
                  <a:lnTo>
                    <a:pt x="1346243" y="2202356"/>
                  </a:lnTo>
                  <a:lnTo>
                    <a:pt x="1342009" y="2263426"/>
                  </a:lnTo>
                  <a:lnTo>
                    <a:pt x="1337624" y="2324418"/>
                  </a:lnTo>
                  <a:lnTo>
                    <a:pt x="1333098" y="2385262"/>
                  </a:lnTo>
                  <a:lnTo>
                    <a:pt x="1328437" y="2445890"/>
                  </a:lnTo>
                  <a:lnTo>
                    <a:pt x="1323649" y="2506232"/>
                  </a:lnTo>
                  <a:lnTo>
                    <a:pt x="1318742" y="2566221"/>
                  </a:lnTo>
                  <a:lnTo>
                    <a:pt x="1313723" y="2625786"/>
                  </a:lnTo>
                  <a:lnTo>
                    <a:pt x="1308599" y="2684860"/>
                  </a:lnTo>
                  <a:lnTo>
                    <a:pt x="1303378" y="2743374"/>
                  </a:lnTo>
                  <a:lnTo>
                    <a:pt x="1298067" y="2801259"/>
                  </a:lnTo>
                  <a:lnTo>
                    <a:pt x="1292675" y="2858445"/>
                  </a:lnTo>
                  <a:lnTo>
                    <a:pt x="1287208" y="2914865"/>
                  </a:lnTo>
                  <a:lnTo>
                    <a:pt x="1281674" y="2970449"/>
                  </a:lnTo>
                  <a:lnTo>
                    <a:pt x="1276080" y="3025129"/>
                  </a:lnTo>
                  <a:lnTo>
                    <a:pt x="1270434" y="3078836"/>
                  </a:lnTo>
                  <a:lnTo>
                    <a:pt x="1264743" y="3131502"/>
                  </a:lnTo>
                  <a:lnTo>
                    <a:pt x="1259015" y="3183056"/>
                  </a:lnTo>
                  <a:lnTo>
                    <a:pt x="1253258" y="3233431"/>
                  </a:lnTo>
                  <a:lnTo>
                    <a:pt x="1247478" y="3282558"/>
                  </a:lnTo>
                  <a:lnTo>
                    <a:pt x="1241684" y="3330368"/>
                  </a:lnTo>
                  <a:lnTo>
                    <a:pt x="1235883" y="3376792"/>
                  </a:lnTo>
                  <a:lnTo>
                    <a:pt x="1230082" y="3421761"/>
                  </a:lnTo>
                  <a:lnTo>
                    <a:pt x="1224288" y="3465208"/>
                  </a:lnTo>
                  <a:lnTo>
                    <a:pt x="1218510" y="3507062"/>
                  </a:lnTo>
                  <a:lnTo>
                    <a:pt x="1212755" y="3547255"/>
                  </a:lnTo>
                  <a:lnTo>
                    <a:pt x="1207030" y="3585718"/>
                  </a:lnTo>
                  <a:lnTo>
                    <a:pt x="1195700" y="3657181"/>
                  </a:lnTo>
                  <a:lnTo>
                    <a:pt x="1184581" y="3720899"/>
                  </a:lnTo>
                  <a:lnTo>
                    <a:pt x="1173733" y="3776323"/>
                  </a:lnTo>
                  <a:lnTo>
                    <a:pt x="1160178" y="3837321"/>
                  </a:lnTo>
                  <a:lnTo>
                    <a:pt x="1146009" y="3893590"/>
                  </a:lnTo>
                  <a:lnTo>
                    <a:pt x="1131246" y="3945115"/>
                  </a:lnTo>
                  <a:lnTo>
                    <a:pt x="1115905" y="3991877"/>
                  </a:lnTo>
                  <a:lnTo>
                    <a:pt x="1100004" y="4033858"/>
                  </a:lnTo>
                  <a:lnTo>
                    <a:pt x="1083562" y="4071042"/>
                  </a:lnTo>
                  <a:lnTo>
                    <a:pt x="1049121" y="4130946"/>
                  </a:lnTo>
                  <a:lnTo>
                    <a:pt x="1012724" y="4171446"/>
                  </a:lnTo>
                  <a:lnTo>
                    <a:pt x="974512" y="4192404"/>
                  </a:lnTo>
                  <a:lnTo>
                    <a:pt x="954769" y="4195509"/>
                  </a:lnTo>
                  <a:lnTo>
                    <a:pt x="934625" y="4193677"/>
                  </a:lnTo>
                  <a:lnTo>
                    <a:pt x="893207" y="4175124"/>
                  </a:lnTo>
                  <a:lnTo>
                    <a:pt x="850396" y="4136606"/>
                  </a:lnTo>
                  <a:lnTo>
                    <a:pt x="806336" y="4077982"/>
                  </a:lnTo>
                  <a:lnTo>
                    <a:pt x="783881" y="4041085"/>
                  </a:lnTo>
                  <a:lnTo>
                    <a:pt x="761166" y="3999109"/>
                  </a:lnTo>
                  <a:lnTo>
                    <a:pt x="738210" y="3952036"/>
                  </a:lnTo>
                  <a:lnTo>
                    <a:pt x="715029" y="3899849"/>
                  </a:lnTo>
                  <a:lnTo>
                    <a:pt x="691642" y="3842529"/>
                  </a:lnTo>
                  <a:close/>
                </a:path>
              </a:pathLst>
            </a:custGeom>
            <a:noFill/>
            <a:ln cap="flat" cmpd="sng" w="9525">
              <a:solidFill>
                <a:srgbClr val="53823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47" name="Google Shape;547;p11"/>
            <p:cNvSpPr/>
            <p:nvPr/>
          </p:nvSpPr>
          <p:spPr>
            <a:xfrm>
              <a:off x="4620222" y="2512402"/>
              <a:ext cx="4300220" cy="4157345"/>
            </a:xfrm>
            <a:custGeom>
              <a:rect b="b" l="l" r="r" t="t"/>
              <a:pathLst>
                <a:path extrusionOk="0" h="4157345" w="4300220">
                  <a:moveTo>
                    <a:pt x="479081" y="3783634"/>
                  </a:moveTo>
                  <a:lnTo>
                    <a:pt x="462732" y="3729770"/>
                  </a:lnTo>
                  <a:lnTo>
                    <a:pt x="445224" y="3667360"/>
                  </a:lnTo>
                  <a:lnTo>
                    <a:pt x="426685" y="3596977"/>
                  </a:lnTo>
                  <a:lnTo>
                    <a:pt x="417069" y="3558974"/>
                  </a:lnTo>
                  <a:lnTo>
                    <a:pt x="407243" y="3519192"/>
                  </a:lnTo>
                  <a:lnTo>
                    <a:pt x="397222" y="3477702"/>
                  </a:lnTo>
                  <a:lnTo>
                    <a:pt x="387023" y="3434576"/>
                  </a:lnTo>
                  <a:lnTo>
                    <a:pt x="376662" y="3389886"/>
                  </a:lnTo>
                  <a:lnTo>
                    <a:pt x="366155" y="3343702"/>
                  </a:lnTo>
                  <a:lnTo>
                    <a:pt x="355517" y="3296096"/>
                  </a:lnTo>
                  <a:lnTo>
                    <a:pt x="344765" y="3247140"/>
                  </a:lnTo>
                  <a:lnTo>
                    <a:pt x="333914" y="3196905"/>
                  </a:lnTo>
                  <a:lnTo>
                    <a:pt x="322980" y="3145462"/>
                  </a:lnTo>
                  <a:lnTo>
                    <a:pt x="311980" y="3092884"/>
                  </a:lnTo>
                  <a:lnTo>
                    <a:pt x="300929" y="3039241"/>
                  </a:lnTo>
                  <a:lnTo>
                    <a:pt x="289842" y="2984604"/>
                  </a:lnTo>
                  <a:lnTo>
                    <a:pt x="278737" y="2929047"/>
                  </a:lnTo>
                  <a:lnTo>
                    <a:pt x="267629" y="2872638"/>
                  </a:lnTo>
                  <a:lnTo>
                    <a:pt x="256534" y="2815451"/>
                  </a:lnTo>
                  <a:lnTo>
                    <a:pt x="245468" y="2757557"/>
                  </a:lnTo>
                  <a:lnTo>
                    <a:pt x="234446" y="2699027"/>
                  </a:lnTo>
                  <a:lnTo>
                    <a:pt x="223485" y="2639932"/>
                  </a:lnTo>
                  <a:lnTo>
                    <a:pt x="212600" y="2580344"/>
                  </a:lnTo>
                  <a:lnTo>
                    <a:pt x="201808" y="2520335"/>
                  </a:lnTo>
                  <a:lnTo>
                    <a:pt x="191124" y="2459975"/>
                  </a:lnTo>
                  <a:lnTo>
                    <a:pt x="180565" y="2399337"/>
                  </a:lnTo>
                  <a:lnTo>
                    <a:pt x="170146" y="2338491"/>
                  </a:lnTo>
                  <a:lnTo>
                    <a:pt x="159883" y="2277510"/>
                  </a:lnTo>
                  <a:lnTo>
                    <a:pt x="149792" y="2216465"/>
                  </a:lnTo>
                  <a:lnTo>
                    <a:pt x="139889" y="2155426"/>
                  </a:lnTo>
                  <a:lnTo>
                    <a:pt x="130191" y="2094466"/>
                  </a:lnTo>
                  <a:lnTo>
                    <a:pt x="120712" y="2033656"/>
                  </a:lnTo>
                  <a:lnTo>
                    <a:pt x="111468" y="1973068"/>
                  </a:lnTo>
                  <a:lnTo>
                    <a:pt x="102477" y="1912772"/>
                  </a:lnTo>
                  <a:lnTo>
                    <a:pt x="93753" y="1852841"/>
                  </a:lnTo>
                  <a:lnTo>
                    <a:pt x="85313" y="1793345"/>
                  </a:lnTo>
                  <a:lnTo>
                    <a:pt x="77172" y="1734357"/>
                  </a:lnTo>
                  <a:lnTo>
                    <a:pt x="69346" y="1675948"/>
                  </a:lnTo>
                  <a:lnTo>
                    <a:pt x="61852" y="1618188"/>
                  </a:lnTo>
                  <a:lnTo>
                    <a:pt x="54705" y="1561150"/>
                  </a:lnTo>
                  <a:lnTo>
                    <a:pt x="47922" y="1504905"/>
                  </a:lnTo>
                  <a:lnTo>
                    <a:pt x="41517" y="1449525"/>
                  </a:lnTo>
                  <a:lnTo>
                    <a:pt x="35508" y="1395080"/>
                  </a:lnTo>
                  <a:lnTo>
                    <a:pt x="29909" y="1341643"/>
                  </a:lnTo>
                  <a:lnTo>
                    <a:pt x="24737" y="1289285"/>
                  </a:lnTo>
                  <a:lnTo>
                    <a:pt x="20008" y="1238077"/>
                  </a:lnTo>
                  <a:lnTo>
                    <a:pt x="15738" y="1188090"/>
                  </a:lnTo>
                  <a:lnTo>
                    <a:pt x="11942" y="1139397"/>
                  </a:lnTo>
                  <a:lnTo>
                    <a:pt x="8637" y="1092068"/>
                  </a:lnTo>
                  <a:lnTo>
                    <a:pt x="5838" y="1046176"/>
                  </a:lnTo>
                  <a:lnTo>
                    <a:pt x="3562" y="1001790"/>
                  </a:lnTo>
                  <a:lnTo>
                    <a:pt x="1824" y="958984"/>
                  </a:lnTo>
                  <a:lnTo>
                    <a:pt x="640" y="917828"/>
                  </a:lnTo>
                  <a:lnTo>
                    <a:pt x="27" y="878394"/>
                  </a:lnTo>
                  <a:lnTo>
                    <a:pt x="0" y="840753"/>
                  </a:lnTo>
                  <a:lnTo>
                    <a:pt x="574" y="804977"/>
                  </a:lnTo>
                  <a:lnTo>
                    <a:pt x="3593" y="739305"/>
                  </a:lnTo>
                  <a:lnTo>
                    <a:pt x="10472" y="669402"/>
                  </a:lnTo>
                  <a:lnTo>
                    <a:pt x="20877" y="604138"/>
                  </a:lnTo>
                  <a:lnTo>
                    <a:pt x="34581" y="543355"/>
                  </a:lnTo>
                  <a:lnTo>
                    <a:pt x="51360" y="486900"/>
                  </a:lnTo>
                  <a:lnTo>
                    <a:pt x="70988" y="434616"/>
                  </a:lnTo>
                  <a:lnTo>
                    <a:pt x="93238" y="386349"/>
                  </a:lnTo>
                  <a:lnTo>
                    <a:pt x="117886" y="341942"/>
                  </a:lnTo>
                  <a:lnTo>
                    <a:pt x="144705" y="301241"/>
                  </a:lnTo>
                  <a:lnTo>
                    <a:pt x="173469" y="264090"/>
                  </a:lnTo>
                  <a:lnTo>
                    <a:pt x="203954" y="230334"/>
                  </a:lnTo>
                  <a:lnTo>
                    <a:pt x="235933" y="199817"/>
                  </a:lnTo>
                  <a:lnTo>
                    <a:pt x="269181" y="172385"/>
                  </a:lnTo>
                  <a:lnTo>
                    <a:pt x="303472" y="147881"/>
                  </a:lnTo>
                  <a:lnTo>
                    <a:pt x="338580" y="126151"/>
                  </a:lnTo>
                  <a:lnTo>
                    <a:pt x="374279" y="107040"/>
                  </a:lnTo>
                  <a:lnTo>
                    <a:pt x="410344" y="90391"/>
                  </a:lnTo>
                  <a:lnTo>
                    <a:pt x="446550" y="76049"/>
                  </a:lnTo>
                  <a:lnTo>
                    <a:pt x="482670" y="63860"/>
                  </a:lnTo>
                  <a:lnTo>
                    <a:pt x="553750" y="45317"/>
                  </a:lnTo>
                  <a:lnTo>
                    <a:pt x="621779" y="33518"/>
                  </a:lnTo>
                  <a:lnTo>
                    <a:pt x="684952" y="27221"/>
                  </a:lnTo>
                  <a:lnTo>
                    <a:pt x="741463" y="25184"/>
                  </a:lnTo>
                  <a:lnTo>
                    <a:pt x="770604" y="25511"/>
                  </a:lnTo>
                  <a:lnTo>
                    <a:pt x="832343" y="29667"/>
                  </a:lnTo>
                  <a:lnTo>
                    <a:pt x="897351" y="39788"/>
                  </a:lnTo>
                  <a:lnTo>
                    <a:pt x="964018" y="57430"/>
                  </a:lnTo>
                  <a:lnTo>
                    <a:pt x="1030736" y="84151"/>
                  </a:lnTo>
                  <a:lnTo>
                    <a:pt x="1095893" y="121506"/>
                  </a:lnTo>
                  <a:lnTo>
                    <a:pt x="1127384" y="144659"/>
                  </a:lnTo>
                  <a:lnTo>
                    <a:pt x="1157882" y="171054"/>
                  </a:lnTo>
                  <a:lnTo>
                    <a:pt x="1187184" y="200886"/>
                  </a:lnTo>
                  <a:lnTo>
                    <a:pt x="1215091" y="234349"/>
                  </a:lnTo>
                  <a:lnTo>
                    <a:pt x="1241401" y="271639"/>
                  </a:lnTo>
                  <a:lnTo>
                    <a:pt x="1265912" y="312949"/>
                  </a:lnTo>
                  <a:lnTo>
                    <a:pt x="1288424" y="358475"/>
                  </a:lnTo>
                  <a:lnTo>
                    <a:pt x="1308735" y="408411"/>
                  </a:lnTo>
                  <a:lnTo>
                    <a:pt x="1326645" y="462951"/>
                  </a:lnTo>
                  <a:lnTo>
                    <a:pt x="1341951" y="522291"/>
                  </a:lnTo>
                  <a:lnTo>
                    <a:pt x="1354453" y="586624"/>
                  </a:lnTo>
                  <a:lnTo>
                    <a:pt x="1363950" y="656145"/>
                  </a:lnTo>
                  <a:lnTo>
                    <a:pt x="1370240" y="731050"/>
                  </a:lnTo>
                  <a:lnTo>
                    <a:pt x="1372838" y="797314"/>
                  </a:lnTo>
                  <a:lnTo>
                    <a:pt x="1373334" y="833438"/>
                  </a:lnTo>
                  <a:lnTo>
                    <a:pt x="1373313" y="871458"/>
                  </a:lnTo>
                  <a:lnTo>
                    <a:pt x="1372789" y="911300"/>
                  </a:lnTo>
                  <a:lnTo>
                    <a:pt x="1371774" y="952891"/>
                  </a:lnTo>
                  <a:lnTo>
                    <a:pt x="1370282" y="996157"/>
                  </a:lnTo>
                  <a:lnTo>
                    <a:pt x="1368327" y="1041025"/>
                  </a:lnTo>
                  <a:lnTo>
                    <a:pt x="1365922" y="1087420"/>
                  </a:lnTo>
                  <a:lnTo>
                    <a:pt x="1363081" y="1135269"/>
                  </a:lnTo>
                  <a:lnTo>
                    <a:pt x="1359817" y="1184498"/>
                  </a:lnTo>
                  <a:lnTo>
                    <a:pt x="1356144" y="1235034"/>
                  </a:lnTo>
                  <a:lnTo>
                    <a:pt x="1352075" y="1286803"/>
                  </a:lnTo>
                  <a:lnTo>
                    <a:pt x="1347624" y="1339731"/>
                  </a:lnTo>
                  <a:lnTo>
                    <a:pt x="1342804" y="1393744"/>
                  </a:lnTo>
                  <a:lnTo>
                    <a:pt x="1337629" y="1448769"/>
                  </a:lnTo>
                  <a:lnTo>
                    <a:pt x="1332112" y="1504732"/>
                  </a:lnTo>
                  <a:lnTo>
                    <a:pt x="1326266" y="1561560"/>
                  </a:lnTo>
                  <a:lnTo>
                    <a:pt x="1320106" y="1619178"/>
                  </a:lnTo>
                  <a:lnTo>
                    <a:pt x="1313645" y="1677513"/>
                  </a:lnTo>
                  <a:lnTo>
                    <a:pt x="1306896" y="1736492"/>
                  </a:lnTo>
                  <a:lnTo>
                    <a:pt x="1299872" y="1796040"/>
                  </a:lnTo>
                  <a:lnTo>
                    <a:pt x="1292588" y="1856084"/>
                  </a:lnTo>
                  <a:lnTo>
                    <a:pt x="1285056" y="1916550"/>
                  </a:lnTo>
                  <a:lnTo>
                    <a:pt x="1277291" y="1977365"/>
                  </a:lnTo>
                  <a:lnTo>
                    <a:pt x="1269305" y="2038455"/>
                  </a:lnTo>
                  <a:lnTo>
                    <a:pt x="1261113" y="2099746"/>
                  </a:lnTo>
                  <a:lnTo>
                    <a:pt x="1252727" y="2161164"/>
                  </a:lnTo>
                  <a:lnTo>
                    <a:pt x="1244161" y="2222636"/>
                  </a:lnTo>
                  <a:lnTo>
                    <a:pt x="1235429" y="2284088"/>
                  </a:lnTo>
                  <a:lnTo>
                    <a:pt x="1226545" y="2345446"/>
                  </a:lnTo>
                  <a:lnTo>
                    <a:pt x="1217521" y="2406638"/>
                  </a:lnTo>
                  <a:lnTo>
                    <a:pt x="1208371" y="2467588"/>
                  </a:lnTo>
                  <a:lnTo>
                    <a:pt x="1199108" y="2528223"/>
                  </a:lnTo>
                  <a:lnTo>
                    <a:pt x="1189747" y="2588470"/>
                  </a:lnTo>
                  <a:lnTo>
                    <a:pt x="1180301" y="2648255"/>
                  </a:lnTo>
                  <a:lnTo>
                    <a:pt x="1170782" y="2707504"/>
                  </a:lnTo>
                  <a:lnTo>
                    <a:pt x="1161206" y="2766143"/>
                  </a:lnTo>
                  <a:lnTo>
                    <a:pt x="1151584" y="2824099"/>
                  </a:lnTo>
                  <a:lnTo>
                    <a:pt x="1141932" y="2881299"/>
                  </a:lnTo>
                  <a:lnTo>
                    <a:pt x="1132261" y="2937668"/>
                  </a:lnTo>
                  <a:lnTo>
                    <a:pt x="1122586" y="2993132"/>
                  </a:lnTo>
                  <a:lnTo>
                    <a:pt x="1112920" y="3047619"/>
                  </a:lnTo>
                  <a:lnTo>
                    <a:pt x="1103277" y="3101053"/>
                  </a:lnTo>
                  <a:lnTo>
                    <a:pt x="1093670" y="3153363"/>
                  </a:lnTo>
                  <a:lnTo>
                    <a:pt x="1084112" y="3204473"/>
                  </a:lnTo>
                  <a:lnTo>
                    <a:pt x="1074618" y="3254311"/>
                  </a:lnTo>
                  <a:lnTo>
                    <a:pt x="1065200" y="3302802"/>
                  </a:lnTo>
                  <a:lnTo>
                    <a:pt x="1055873" y="3349873"/>
                  </a:lnTo>
                  <a:lnTo>
                    <a:pt x="1046649" y="3395451"/>
                  </a:lnTo>
                  <a:lnTo>
                    <a:pt x="1037542" y="3439460"/>
                  </a:lnTo>
                  <a:lnTo>
                    <a:pt x="1028566" y="3481829"/>
                  </a:lnTo>
                  <a:lnTo>
                    <a:pt x="1019734" y="3522483"/>
                  </a:lnTo>
                  <a:lnTo>
                    <a:pt x="1011059" y="3561347"/>
                  </a:lnTo>
                  <a:lnTo>
                    <a:pt x="994237" y="3633417"/>
                  </a:lnTo>
                  <a:lnTo>
                    <a:pt x="978207" y="3697447"/>
                  </a:lnTo>
                  <a:lnTo>
                    <a:pt x="963078" y="3752849"/>
                  </a:lnTo>
                  <a:lnTo>
                    <a:pt x="944615" y="3813935"/>
                  </a:lnTo>
                  <a:lnTo>
                    <a:pt x="925848" y="3869953"/>
                  </a:lnTo>
                  <a:lnTo>
                    <a:pt x="906798" y="3920885"/>
                  </a:lnTo>
                  <a:lnTo>
                    <a:pt x="887486" y="3966713"/>
                  </a:lnTo>
                  <a:lnTo>
                    <a:pt x="867934" y="4007419"/>
                  </a:lnTo>
                  <a:lnTo>
                    <a:pt x="848163" y="4042984"/>
                  </a:lnTo>
                  <a:lnTo>
                    <a:pt x="808049" y="4098624"/>
                  </a:lnTo>
                  <a:lnTo>
                    <a:pt x="767313" y="4133486"/>
                  </a:lnTo>
                  <a:lnTo>
                    <a:pt x="726128" y="4147427"/>
                  </a:lnTo>
                  <a:lnTo>
                    <a:pt x="705419" y="4146507"/>
                  </a:lnTo>
                  <a:lnTo>
                    <a:pt x="663876" y="4128795"/>
                  </a:lnTo>
                  <a:lnTo>
                    <a:pt x="622309" y="4089801"/>
                  </a:lnTo>
                  <a:lnTo>
                    <a:pt x="580886" y="4029379"/>
                  </a:lnTo>
                  <a:lnTo>
                    <a:pt x="560282" y="3991088"/>
                  </a:lnTo>
                  <a:lnTo>
                    <a:pt x="539778" y="3947386"/>
                  </a:lnTo>
                  <a:lnTo>
                    <a:pt x="519396" y="3898255"/>
                  </a:lnTo>
                  <a:lnTo>
                    <a:pt x="499157" y="3843677"/>
                  </a:lnTo>
                  <a:lnTo>
                    <a:pt x="479081" y="3783634"/>
                  </a:lnTo>
                  <a:close/>
                </a:path>
                <a:path extrusionOk="0" h="4157345" w="4300220">
                  <a:moveTo>
                    <a:pt x="1689137" y="3769334"/>
                  </a:moveTo>
                  <a:lnTo>
                    <a:pt x="1677903" y="3714556"/>
                  </a:lnTo>
                  <a:lnTo>
                    <a:pt x="1666299" y="3651330"/>
                  </a:lnTo>
                  <a:lnTo>
                    <a:pt x="1654395" y="3580216"/>
                  </a:lnTo>
                  <a:lnTo>
                    <a:pt x="1648354" y="3541876"/>
                  </a:lnTo>
                  <a:lnTo>
                    <a:pt x="1642264" y="3501774"/>
                  </a:lnTo>
                  <a:lnTo>
                    <a:pt x="1636136" y="3459980"/>
                  </a:lnTo>
                  <a:lnTo>
                    <a:pt x="1629978" y="3416563"/>
                  </a:lnTo>
                  <a:lnTo>
                    <a:pt x="1623799" y="3371594"/>
                  </a:lnTo>
                  <a:lnTo>
                    <a:pt x="1617607" y="3325143"/>
                  </a:lnTo>
                  <a:lnTo>
                    <a:pt x="1611413" y="3277279"/>
                  </a:lnTo>
                  <a:lnTo>
                    <a:pt x="1605225" y="3228073"/>
                  </a:lnTo>
                  <a:lnTo>
                    <a:pt x="1599051" y="3177594"/>
                  </a:lnTo>
                  <a:lnTo>
                    <a:pt x="1592901" y="3125912"/>
                  </a:lnTo>
                  <a:lnTo>
                    <a:pt x="1586784" y="3073098"/>
                  </a:lnTo>
                  <a:lnTo>
                    <a:pt x="1580709" y="3019221"/>
                  </a:lnTo>
                  <a:lnTo>
                    <a:pt x="1574684" y="2964351"/>
                  </a:lnTo>
                  <a:lnTo>
                    <a:pt x="1568719" y="2908558"/>
                  </a:lnTo>
                  <a:lnTo>
                    <a:pt x="1562823" y="2851912"/>
                  </a:lnTo>
                  <a:lnTo>
                    <a:pt x="1557004" y="2794484"/>
                  </a:lnTo>
                  <a:lnTo>
                    <a:pt x="1551272" y="2736342"/>
                  </a:lnTo>
                  <a:lnTo>
                    <a:pt x="1545636" y="2677557"/>
                  </a:lnTo>
                  <a:lnTo>
                    <a:pt x="1540104" y="2618199"/>
                  </a:lnTo>
                  <a:lnTo>
                    <a:pt x="1534685" y="2558337"/>
                  </a:lnTo>
                  <a:lnTo>
                    <a:pt x="1529389" y="2498042"/>
                  </a:lnTo>
                  <a:lnTo>
                    <a:pt x="1524224" y="2437384"/>
                  </a:lnTo>
                  <a:lnTo>
                    <a:pt x="1519199" y="2376433"/>
                  </a:lnTo>
                  <a:lnTo>
                    <a:pt x="1514324" y="2315257"/>
                  </a:lnTo>
                  <a:lnTo>
                    <a:pt x="1509607" y="2253929"/>
                  </a:lnTo>
                  <a:lnTo>
                    <a:pt x="1505057" y="2192516"/>
                  </a:lnTo>
                  <a:lnTo>
                    <a:pt x="1500683" y="2131090"/>
                  </a:lnTo>
                  <a:lnTo>
                    <a:pt x="1496494" y="2069721"/>
                  </a:lnTo>
                  <a:lnTo>
                    <a:pt x="1492500" y="2008477"/>
                  </a:lnTo>
                  <a:lnTo>
                    <a:pt x="1488708" y="1947430"/>
                  </a:lnTo>
                  <a:lnTo>
                    <a:pt x="1485129" y="1886648"/>
                  </a:lnTo>
                  <a:lnTo>
                    <a:pt x="1481771" y="1826203"/>
                  </a:lnTo>
                  <a:lnTo>
                    <a:pt x="1478642" y="1766163"/>
                  </a:lnTo>
                  <a:lnTo>
                    <a:pt x="1475752" y="1706600"/>
                  </a:lnTo>
                  <a:lnTo>
                    <a:pt x="1473111" y="1647582"/>
                  </a:lnTo>
                  <a:lnTo>
                    <a:pt x="1470726" y="1589180"/>
                  </a:lnTo>
                  <a:lnTo>
                    <a:pt x="1468607" y="1531463"/>
                  </a:lnTo>
                  <a:lnTo>
                    <a:pt x="1466762" y="1474503"/>
                  </a:lnTo>
                  <a:lnTo>
                    <a:pt x="1465202" y="1418367"/>
                  </a:lnTo>
                  <a:lnTo>
                    <a:pt x="1463934" y="1363128"/>
                  </a:lnTo>
                  <a:lnTo>
                    <a:pt x="1462967" y="1308854"/>
                  </a:lnTo>
                  <a:lnTo>
                    <a:pt x="1462312" y="1255615"/>
                  </a:lnTo>
                  <a:lnTo>
                    <a:pt x="1461975" y="1203481"/>
                  </a:lnTo>
                  <a:lnTo>
                    <a:pt x="1461968" y="1152523"/>
                  </a:lnTo>
                  <a:lnTo>
                    <a:pt x="1462298" y="1102810"/>
                  </a:lnTo>
                  <a:lnTo>
                    <a:pt x="1462974" y="1054412"/>
                  </a:lnTo>
                  <a:lnTo>
                    <a:pt x="1464006" y="1007399"/>
                  </a:lnTo>
                  <a:lnTo>
                    <a:pt x="1465402" y="961841"/>
                  </a:lnTo>
                  <a:lnTo>
                    <a:pt x="1467171" y="917808"/>
                  </a:lnTo>
                  <a:lnTo>
                    <a:pt x="1469323" y="875370"/>
                  </a:lnTo>
                  <a:lnTo>
                    <a:pt x="1471866" y="834597"/>
                  </a:lnTo>
                  <a:lnTo>
                    <a:pt x="1474809" y="795559"/>
                  </a:lnTo>
                  <a:lnTo>
                    <a:pt x="1481932" y="722966"/>
                  </a:lnTo>
                  <a:lnTo>
                    <a:pt x="1490763" y="658152"/>
                  </a:lnTo>
                  <a:lnTo>
                    <a:pt x="1503958" y="588270"/>
                  </a:lnTo>
                  <a:lnTo>
                    <a:pt x="1520249" y="523376"/>
                  </a:lnTo>
                  <a:lnTo>
                    <a:pt x="1539425" y="463292"/>
                  </a:lnTo>
                  <a:lnTo>
                    <a:pt x="1561276" y="407843"/>
                  </a:lnTo>
                  <a:lnTo>
                    <a:pt x="1585589" y="356851"/>
                  </a:lnTo>
                  <a:lnTo>
                    <a:pt x="1612155" y="310141"/>
                  </a:lnTo>
                  <a:lnTo>
                    <a:pt x="1640762" y="267534"/>
                  </a:lnTo>
                  <a:lnTo>
                    <a:pt x="1671198" y="228856"/>
                  </a:lnTo>
                  <a:lnTo>
                    <a:pt x="1703253" y="193930"/>
                  </a:lnTo>
                  <a:lnTo>
                    <a:pt x="1736716" y="162578"/>
                  </a:lnTo>
                  <a:lnTo>
                    <a:pt x="1771376" y="134625"/>
                  </a:lnTo>
                  <a:lnTo>
                    <a:pt x="1807022" y="109893"/>
                  </a:lnTo>
                  <a:lnTo>
                    <a:pt x="1843442" y="88207"/>
                  </a:lnTo>
                  <a:lnTo>
                    <a:pt x="1880426" y="69390"/>
                  </a:lnTo>
                  <a:lnTo>
                    <a:pt x="1917762" y="53265"/>
                  </a:lnTo>
                  <a:lnTo>
                    <a:pt x="1955240" y="39655"/>
                  </a:lnTo>
                  <a:lnTo>
                    <a:pt x="1992648" y="28385"/>
                  </a:lnTo>
                  <a:lnTo>
                    <a:pt x="2029776" y="19277"/>
                  </a:lnTo>
                  <a:lnTo>
                    <a:pt x="2102346" y="6844"/>
                  </a:lnTo>
                  <a:lnTo>
                    <a:pt x="2171260" y="942"/>
                  </a:lnTo>
                  <a:lnTo>
                    <a:pt x="2203819" y="0"/>
                  </a:lnTo>
                  <a:lnTo>
                    <a:pt x="2234831" y="160"/>
                  </a:lnTo>
                  <a:lnTo>
                    <a:pt x="2291371" y="3086"/>
                  </a:lnTo>
                  <a:lnTo>
                    <a:pt x="2350577" y="10075"/>
                  </a:lnTo>
                  <a:lnTo>
                    <a:pt x="2413367" y="22662"/>
                  </a:lnTo>
                  <a:lnTo>
                    <a:pt x="2477995" y="42271"/>
                  </a:lnTo>
                  <a:lnTo>
                    <a:pt x="2542718" y="70330"/>
                  </a:lnTo>
                  <a:lnTo>
                    <a:pt x="2605790" y="108264"/>
                  </a:lnTo>
                  <a:lnTo>
                    <a:pt x="2636161" y="131381"/>
                  </a:lnTo>
                  <a:lnTo>
                    <a:pt x="2665465" y="157502"/>
                  </a:lnTo>
                  <a:lnTo>
                    <a:pt x="2693484" y="186805"/>
                  </a:lnTo>
                  <a:lnTo>
                    <a:pt x="2720000" y="219468"/>
                  </a:lnTo>
                  <a:lnTo>
                    <a:pt x="2744794" y="255670"/>
                  </a:lnTo>
                  <a:lnTo>
                    <a:pt x="2767649" y="295590"/>
                  </a:lnTo>
                  <a:lnTo>
                    <a:pt x="2788346" y="339405"/>
                  </a:lnTo>
                  <a:lnTo>
                    <a:pt x="2806667" y="387294"/>
                  </a:lnTo>
                  <a:lnTo>
                    <a:pt x="2822395" y="439435"/>
                  </a:lnTo>
                  <a:lnTo>
                    <a:pt x="2835310" y="496007"/>
                  </a:lnTo>
                  <a:lnTo>
                    <a:pt x="2845195" y="557188"/>
                  </a:lnTo>
                  <a:lnTo>
                    <a:pt x="2851832" y="623155"/>
                  </a:lnTo>
                  <a:lnTo>
                    <a:pt x="2855003" y="694089"/>
                  </a:lnTo>
                  <a:lnTo>
                    <a:pt x="2854489" y="770166"/>
                  </a:lnTo>
                  <a:lnTo>
                    <a:pt x="2851156" y="836031"/>
                  </a:lnTo>
                  <a:lnTo>
                    <a:pt x="2845081" y="909411"/>
                  </a:lnTo>
                  <a:lnTo>
                    <a:pt x="2841064" y="948745"/>
                  </a:lnTo>
                  <a:lnTo>
                    <a:pt x="2836418" y="989749"/>
                  </a:lnTo>
                  <a:lnTo>
                    <a:pt x="2831164" y="1032354"/>
                  </a:lnTo>
                  <a:lnTo>
                    <a:pt x="2825321" y="1076490"/>
                  </a:lnTo>
                  <a:lnTo>
                    <a:pt x="2818906" y="1122087"/>
                  </a:lnTo>
                  <a:lnTo>
                    <a:pt x="2811941" y="1169076"/>
                  </a:lnTo>
                  <a:lnTo>
                    <a:pt x="2804444" y="1217387"/>
                  </a:lnTo>
                  <a:lnTo>
                    <a:pt x="2796433" y="1266950"/>
                  </a:lnTo>
                  <a:lnTo>
                    <a:pt x="2787929" y="1317697"/>
                  </a:lnTo>
                  <a:lnTo>
                    <a:pt x="2778951" y="1369556"/>
                  </a:lnTo>
                  <a:lnTo>
                    <a:pt x="2769517" y="1422460"/>
                  </a:lnTo>
                  <a:lnTo>
                    <a:pt x="2759646" y="1476338"/>
                  </a:lnTo>
                  <a:lnTo>
                    <a:pt x="2749359" y="1531121"/>
                  </a:lnTo>
                  <a:lnTo>
                    <a:pt x="2738673" y="1586738"/>
                  </a:lnTo>
                  <a:lnTo>
                    <a:pt x="2727609" y="1643121"/>
                  </a:lnTo>
                  <a:lnTo>
                    <a:pt x="2716185" y="1700200"/>
                  </a:lnTo>
                  <a:lnTo>
                    <a:pt x="2704421" y="1757906"/>
                  </a:lnTo>
                  <a:lnTo>
                    <a:pt x="2692335" y="1816168"/>
                  </a:lnTo>
                  <a:lnTo>
                    <a:pt x="2679948" y="1874917"/>
                  </a:lnTo>
                  <a:lnTo>
                    <a:pt x="2667277" y="1934084"/>
                  </a:lnTo>
                  <a:lnTo>
                    <a:pt x="2654342" y="1993598"/>
                  </a:lnTo>
                  <a:lnTo>
                    <a:pt x="2641163" y="2053392"/>
                  </a:lnTo>
                  <a:lnTo>
                    <a:pt x="2627759" y="2113394"/>
                  </a:lnTo>
                  <a:lnTo>
                    <a:pt x="2614148" y="2173535"/>
                  </a:lnTo>
                  <a:lnTo>
                    <a:pt x="2600350" y="2233746"/>
                  </a:lnTo>
                  <a:lnTo>
                    <a:pt x="2586383" y="2293957"/>
                  </a:lnTo>
                  <a:lnTo>
                    <a:pt x="2572269" y="2354098"/>
                  </a:lnTo>
                  <a:lnTo>
                    <a:pt x="2558024" y="2414101"/>
                  </a:lnTo>
                  <a:lnTo>
                    <a:pt x="2543669" y="2473895"/>
                  </a:lnTo>
                  <a:lnTo>
                    <a:pt x="2529222" y="2533410"/>
                  </a:lnTo>
                  <a:lnTo>
                    <a:pt x="2514704" y="2592578"/>
                  </a:lnTo>
                  <a:lnTo>
                    <a:pt x="2500132" y="2651328"/>
                  </a:lnTo>
                  <a:lnTo>
                    <a:pt x="2485526" y="2709592"/>
                  </a:lnTo>
                  <a:lnTo>
                    <a:pt x="2470906" y="2767298"/>
                  </a:lnTo>
                  <a:lnTo>
                    <a:pt x="2456290" y="2824379"/>
                  </a:lnTo>
                  <a:lnTo>
                    <a:pt x="2441698" y="2880764"/>
                  </a:lnTo>
                  <a:lnTo>
                    <a:pt x="2427149" y="2936384"/>
                  </a:lnTo>
                  <a:lnTo>
                    <a:pt x="2412662" y="2991168"/>
                  </a:lnTo>
                  <a:lnTo>
                    <a:pt x="2398255" y="3045049"/>
                  </a:lnTo>
                  <a:lnTo>
                    <a:pt x="2383949" y="3097955"/>
                  </a:lnTo>
                  <a:lnTo>
                    <a:pt x="2369763" y="3149817"/>
                  </a:lnTo>
                  <a:lnTo>
                    <a:pt x="2355715" y="3200567"/>
                  </a:lnTo>
                  <a:lnTo>
                    <a:pt x="2341825" y="3250133"/>
                  </a:lnTo>
                  <a:lnTo>
                    <a:pt x="2328111" y="3298447"/>
                  </a:lnTo>
                  <a:lnTo>
                    <a:pt x="2314594" y="3345439"/>
                  </a:lnTo>
                  <a:lnTo>
                    <a:pt x="2301292" y="3391040"/>
                  </a:lnTo>
                  <a:lnTo>
                    <a:pt x="2288225" y="3435179"/>
                  </a:lnTo>
                  <a:lnTo>
                    <a:pt x="2275411" y="3477788"/>
                  </a:lnTo>
                  <a:lnTo>
                    <a:pt x="2262870" y="3518797"/>
                  </a:lnTo>
                  <a:lnTo>
                    <a:pt x="2250620" y="3558135"/>
                  </a:lnTo>
                  <a:lnTo>
                    <a:pt x="2238682" y="3595734"/>
                  </a:lnTo>
                  <a:lnTo>
                    <a:pt x="2215815" y="3665436"/>
                  </a:lnTo>
                  <a:lnTo>
                    <a:pt x="2194423" y="3727344"/>
                  </a:lnTo>
                  <a:lnTo>
                    <a:pt x="2174658" y="3780904"/>
                  </a:lnTo>
                  <a:lnTo>
                    <a:pt x="2151665" y="3838567"/>
                  </a:lnTo>
                  <a:lnTo>
                    <a:pt x="2128815" y="3891496"/>
                  </a:lnTo>
                  <a:lnTo>
                    <a:pt x="2106128" y="3939679"/>
                  </a:lnTo>
                  <a:lnTo>
                    <a:pt x="2083625" y="3983099"/>
                  </a:lnTo>
                  <a:lnTo>
                    <a:pt x="2061326" y="4021743"/>
                  </a:lnTo>
                  <a:lnTo>
                    <a:pt x="2039251" y="4055596"/>
                  </a:lnTo>
                  <a:lnTo>
                    <a:pt x="1995852" y="4108872"/>
                  </a:lnTo>
                  <a:lnTo>
                    <a:pt x="1953591" y="4142812"/>
                  </a:lnTo>
                  <a:lnTo>
                    <a:pt x="1912627" y="4157299"/>
                  </a:lnTo>
                  <a:lnTo>
                    <a:pt x="1892683" y="4157212"/>
                  </a:lnTo>
                  <a:lnTo>
                    <a:pt x="1853969" y="4142304"/>
                  </a:lnTo>
                  <a:lnTo>
                    <a:pt x="1816956" y="4107654"/>
                  </a:lnTo>
                  <a:lnTo>
                    <a:pt x="1781805" y="4053148"/>
                  </a:lnTo>
                  <a:lnTo>
                    <a:pt x="1764978" y="4018413"/>
                  </a:lnTo>
                  <a:lnTo>
                    <a:pt x="1748678" y="3978670"/>
                  </a:lnTo>
                  <a:lnTo>
                    <a:pt x="1732923" y="3933905"/>
                  </a:lnTo>
                  <a:lnTo>
                    <a:pt x="1717734" y="3884104"/>
                  </a:lnTo>
                  <a:lnTo>
                    <a:pt x="1703132" y="3829252"/>
                  </a:lnTo>
                  <a:lnTo>
                    <a:pt x="1689137" y="3769334"/>
                  </a:lnTo>
                  <a:close/>
                </a:path>
                <a:path extrusionOk="0" h="4157345" w="4300220">
                  <a:moveTo>
                    <a:pt x="2736379" y="3707637"/>
                  </a:moveTo>
                  <a:lnTo>
                    <a:pt x="2732338" y="3651205"/>
                  </a:lnTo>
                  <a:lnTo>
                    <a:pt x="2729057" y="3586135"/>
                  </a:lnTo>
                  <a:lnTo>
                    <a:pt x="2726535" y="3513017"/>
                  </a:lnTo>
                  <a:lnTo>
                    <a:pt x="2725557" y="3473623"/>
                  </a:lnTo>
                  <a:lnTo>
                    <a:pt x="2724769" y="3432438"/>
                  </a:lnTo>
                  <a:lnTo>
                    <a:pt x="2724168" y="3389535"/>
                  </a:lnTo>
                  <a:lnTo>
                    <a:pt x="2723756" y="3344987"/>
                  </a:lnTo>
                  <a:lnTo>
                    <a:pt x="2723532" y="3298869"/>
                  </a:lnTo>
                  <a:lnTo>
                    <a:pt x="2723496" y="3251254"/>
                  </a:lnTo>
                  <a:lnTo>
                    <a:pt x="2723647" y="3202215"/>
                  </a:lnTo>
                  <a:lnTo>
                    <a:pt x="2723985" y="3151827"/>
                  </a:lnTo>
                  <a:lnTo>
                    <a:pt x="2724511" y="3100162"/>
                  </a:lnTo>
                  <a:lnTo>
                    <a:pt x="2725222" y="3047294"/>
                  </a:lnTo>
                  <a:lnTo>
                    <a:pt x="2726121" y="2993297"/>
                  </a:lnTo>
                  <a:lnTo>
                    <a:pt x="2727205" y="2938244"/>
                  </a:lnTo>
                  <a:lnTo>
                    <a:pt x="2728475" y="2882210"/>
                  </a:lnTo>
                  <a:lnTo>
                    <a:pt x="2729931" y="2825267"/>
                  </a:lnTo>
                  <a:lnTo>
                    <a:pt x="2731571" y="2767489"/>
                  </a:lnTo>
                  <a:lnTo>
                    <a:pt x="2733397" y="2708950"/>
                  </a:lnTo>
                  <a:lnTo>
                    <a:pt x="2735408" y="2649724"/>
                  </a:lnTo>
                  <a:lnTo>
                    <a:pt x="2737603" y="2589883"/>
                  </a:lnTo>
                  <a:lnTo>
                    <a:pt x="2739983" y="2529502"/>
                  </a:lnTo>
                  <a:lnTo>
                    <a:pt x="2742546" y="2468654"/>
                  </a:lnTo>
                  <a:lnTo>
                    <a:pt x="2745293" y="2407413"/>
                  </a:lnTo>
                  <a:lnTo>
                    <a:pt x="2748223" y="2345852"/>
                  </a:lnTo>
                  <a:lnTo>
                    <a:pt x="2751337" y="2284045"/>
                  </a:lnTo>
                  <a:lnTo>
                    <a:pt x="2754633" y="2222065"/>
                  </a:lnTo>
                  <a:lnTo>
                    <a:pt x="2758112" y="2159987"/>
                  </a:lnTo>
                  <a:lnTo>
                    <a:pt x="2761773" y="2097883"/>
                  </a:lnTo>
                  <a:lnTo>
                    <a:pt x="2765617" y="2035827"/>
                  </a:lnTo>
                  <a:lnTo>
                    <a:pt x="2769642" y="1973893"/>
                  </a:lnTo>
                  <a:lnTo>
                    <a:pt x="2773848" y="1912155"/>
                  </a:lnTo>
                  <a:lnTo>
                    <a:pt x="2778236" y="1850685"/>
                  </a:lnTo>
                  <a:lnTo>
                    <a:pt x="2782805" y="1789559"/>
                  </a:lnTo>
                  <a:lnTo>
                    <a:pt x="2787555" y="1728848"/>
                  </a:lnTo>
                  <a:lnTo>
                    <a:pt x="2792485" y="1668627"/>
                  </a:lnTo>
                  <a:lnTo>
                    <a:pt x="2797595" y="1608970"/>
                  </a:lnTo>
                  <a:lnTo>
                    <a:pt x="2802885" y="1549949"/>
                  </a:lnTo>
                  <a:lnTo>
                    <a:pt x="2808355" y="1491639"/>
                  </a:lnTo>
                  <a:lnTo>
                    <a:pt x="2814004" y="1434113"/>
                  </a:lnTo>
                  <a:lnTo>
                    <a:pt x="2819832" y="1377445"/>
                  </a:lnTo>
                  <a:lnTo>
                    <a:pt x="2825840" y="1321708"/>
                  </a:lnTo>
                  <a:lnTo>
                    <a:pt x="2832025" y="1266976"/>
                  </a:lnTo>
                  <a:lnTo>
                    <a:pt x="2838389" y="1213323"/>
                  </a:lnTo>
                  <a:lnTo>
                    <a:pt x="2844931" y="1160821"/>
                  </a:lnTo>
                  <a:lnTo>
                    <a:pt x="2851651" y="1109545"/>
                  </a:lnTo>
                  <a:lnTo>
                    <a:pt x="2858548" y="1059569"/>
                  </a:lnTo>
                  <a:lnTo>
                    <a:pt x="2865623" y="1010965"/>
                  </a:lnTo>
                  <a:lnTo>
                    <a:pt x="2872874" y="963808"/>
                  </a:lnTo>
                  <a:lnTo>
                    <a:pt x="2880302" y="918170"/>
                  </a:lnTo>
                  <a:lnTo>
                    <a:pt x="2887907" y="874127"/>
                  </a:lnTo>
                  <a:lnTo>
                    <a:pt x="2895688" y="831750"/>
                  </a:lnTo>
                  <a:lnTo>
                    <a:pt x="2903644" y="791114"/>
                  </a:lnTo>
                  <a:lnTo>
                    <a:pt x="2911776" y="752293"/>
                  </a:lnTo>
                  <a:lnTo>
                    <a:pt x="2928567" y="680387"/>
                  </a:lnTo>
                  <a:lnTo>
                    <a:pt x="2946056" y="616623"/>
                  </a:lnTo>
                  <a:lnTo>
                    <a:pt x="2968236" y="549541"/>
                  </a:lnTo>
                  <a:lnTo>
                    <a:pt x="2992829" y="487783"/>
                  </a:lnTo>
                  <a:lnTo>
                    <a:pt x="3019650" y="431147"/>
                  </a:lnTo>
                  <a:lnTo>
                    <a:pt x="3048512" y="379430"/>
                  </a:lnTo>
                  <a:lnTo>
                    <a:pt x="3079231" y="332432"/>
                  </a:lnTo>
                  <a:lnTo>
                    <a:pt x="3111620" y="289950"/>
                  </a:lnTo>
                  <a:lnTo>
                    <a:pt x="3145493" y="251782"/>
                  </a:lnTo>
                  <a:lnTo>
                    <a:pt x="3180664" y="217726"/>
                  </a:lnTo>
                  <a:lnTo>
                    <a:pt x="3216948" y="187581"/>
                  </a:lnTo>
                  <a:lnTo>
                    <a:pt x="3254158" y="161144"/>
                  </a:lnTo>
                  <a:lnTo>
                    <a:pt x="3292109" y="138214"/>
                  </a:lnTo>
                  <a:lnTo>
                    <a:pt x="3330615" y="118589"/>
                  </a:lnTo>
                  <a:lnTo>
                    <a:pt x="3369490" y="102066"/>
                  </a:lnTo>
                  <a:lnTo>
                    <a:pt x="3408548" y="88444"/>
                  </a:lnTo>
                  <a:lnTo>
                    <a:pt x="3447603" y="77522"/>
                  </a:lnTo>
                  <a:lnTo>
                    <a:pt x="3486470" y="69096"/>
                  </a:lnTo>
                  <a:lnTo>
                    <a:pt x="3524963" y="62966"/>
                  </a:lnTo>
                  <a:lnTo>
                    <a:pt x="3562895" y="58929"/>
                  </a:lnTo>
                  <a:lnTo>
                    <a:pt x="3636335" y="56327"/>
                  </a:lnTo>
                  <a:lnTo>
                    <a:pt x="3671472" y="57358"/>
                  </a:lnTo>
                  <a:lnTo>
                    <a:pt x="3737647" y="63076"/>
                  </a:lnTo>
                  <a:lnTo>
                    <a:pt x="3797121" y="72321"/>
                  </a:lnTo>
                  <a:lnTo>
                    <a:pt x="3852260" y="84452"/>
                  </a:lnTo>
                  <a:lnTo>
                    <a:pt x="3911612" y="102032"/>
                  </a:lnTo>
                  <a:lnTo>
                    <a:pt x="3972824" y="126188"/>
                  </a:lnTo>
                  <a:lnTo>
                    <a:pt x="4033982" y="158094"/>
                  </a:lnTo>
                  <a:lnTo>
                    <a:pt x="4093173" y="198924"/>
                  </a:lnTo>
                  <a:lnTo>
                    <a:pt x="4148482" y="249852"/>
                  </a:lnTo>
                  <a:lnTo>
                    <a:pt x="4174082" y="279469"/>
                  </a:lnTo>
                  <a:lnTo>
                    <a:pt x="4197995" y="312051"/>
                  </a:lnTo>
                  <a:lnTo>
                    <a:pt x="4219981" y="347745"/>
                  </a:lnTo>
                  <a:lnTo>
                    <a:pt x="4239800" y="386696"/>
                  </a:lnTo>
                  <a:lnTo>
                    <a:pt x="4257213" y="429053"/>
                  </a:lnTo>
                  <a:lnTo>
                    <a:pt x="4271982" y="474961"/>
                  </a:lnTo>
                  <a:lnTo>
                    <a:pt x="4283866" y="524567"/>
                  </a:lnTo>
                  <a:lnTo>
                    <a:pt x="4292627" y="578019"/>
                  </a:lnTo>
                  <a:lnTo>
                    <a:pt x="4298025" y="635462"/>
                  </a:lnTo>
                  <a:lnTo>
                    <a:pt x="4299821" y="697044"/>
                  </a:lnTo>
                  <a:lnTo>
                    <a:pt x="4297777" y="762911"/>
                  </a:lnTo>
                  <a:lnTo>
                    <a:pt x="4291652" y="833210"/>
                  </a:lnTo>
                  <a:lnTo>
                    <a:pt x="4281207" y="908088"/>
                  </a:lnTo>
                  <a:lnTo>
                    <a:pt x="4269316" y="972530"/>
                  </a:lnTo>
                  <a:lnTo>
                    <a:pt x="4253732" y="1044011"/>
                  </a:lnTo>
                  <a:lnTo>
                    <a:pt x="4244624" y="1082226"/>
                  </a:lnTo>
                  <a:lnTo>
                    <a:pt x="4234677" y="1122002"/>
                  </a:lnTo>
                  <a:lnTo>
                    <a:pt x="4223918" y="1163274"/>
                  </a:lnTo>
                  <a:lnTo>
                    <a:pt x="4212377" y="1205975"/>
                  </a:lnTo>
                  <a:lnTo>
                    <a:pt x="4200080" y="1250040"/>
                  </a:lnTo>
                  <a:lnTo>
                    <a:pt x="4187055" y="1295402"/>
                  </a:lnTo>
                  <a:lnTo>
                    <a:pt x="4173332" y="1341996"/>
                  </a:lnTo>
                  <a:lnTo>
                    <a:pt x="4158937" y="1389756"/>
                  </a:lnTo>
                  <a:lnTo>
                    <a:pt x="4143899" y="1438615"/>
                  </a:lnTo>
                  <a:lnTo>
                    <a:pt x="4128246" y="1488508"/>
                  </a:lnTo>
                  <a:lnTo>
                    <a:pt x="4112006" y="1539368"/>
                  </a:lnTo>
                  <a:lnTo>
                    <a:pt x="4095207" y="1591130"/>
                  </a:lnTo>
                  <a:lnTo>
                    <a:pt x="4077878" y="1643728"/>
                  </a:lnTo>
                  <a:lnTo>
                    <a:pt x="4060045" y="1697095"/>
                  </a:lnTo>
                  <a:lnTo>
                    <a:pt x="4041738" y="1751166"/>
                  </a:lnTo>
                  <a:lnTo>
                    <a:pt x="4022984" y="1805875"/>
                  </a:lnTo>
                  <a:lnTo>
                    <a:pt x="4003811" y="1861155"/>
                  </a:lnTo>
                  <a:lnTo>
                    <a:pt x="3984247" y="1916941"/>
                  </a:lnTo>
                  <a:lnTo>
                    <a:pt x="3964321" y="1973167"/>
                  </a:lnTo>
                  <a:lnTo>
                    <a:pt x="3944060" y="2029766"/>
                  </a:lnTo>
                  <a:lnTo>
                    <a:pt x="3923493" y="2086673"/>
                  </a:lnTo>
                  <a:lnTo>
                    <a:pt x="3902647" y="2143822"/>
                  </a:lnTo>
                  <a:lnTo>
                    <a:pt x="3881551" y="2201146"/>
                  </a:lnTo>
                  <a:lnTo>
                    <a:pt x="3860233" y="2258580"/>
                  </a:lnTo>
                  <a:lnTo>
                    <a:pt x="3838720" y="2316058"/>
                  </a:lnTo>
                  <a:lnTo>
                    <a:pt x="3817041" y="2373514"/>
                  </a:lnTo>
                  <a:lnTo>
                    <a:pt x="3795223" y="2430881"/>
                  </a:lnTo>
                  <a:lnTo>
                    <a:pt x="3773296" y="2488094"/>
                  </a:lnTo>
                  <a:lnTo>
                    <a:pt x="3751286" y="2545087"/>
                  </a:lnTo>
                  <a:lnTo>
                    <a:pt x="3729223" y="2601793"/>
                  </a:lnTo>
                  <a:lnTo>
                    <a:pt x="3707133" y="2658147"/>
                  </a:lnTo>
                  <a:lnTo>
                    <a:pt x="3685045" y="2714083"/>
                  </a:lnTo>
                  <a:lnTo>
                    <a:pt x="3662987" y="2769535"/>
                  </a:lnTo>
                  <a:lnTo>
                    <a:pt x="3640988" y="2824437"/>
                  </a:lnTo>
                  <a:lnTo>
                    <a:pt x="3619074" y="2878722"/>
                  </a:lnTo>
                  <a:lnTo>
                    <a:pt x="3597275" y="2932325"/>
                  </a:lnTo>
                  <a:lnTo>
                    <a:pt x="3575618" y="2985180"/>
                  </a:lnTo>
                  <a:lnTo>
                    <a:pt x="3554132" y="3037221"/>
                  </a:lnTo>
                  <a:lnTo>
                    <a:pt x="3532844" y="3088382"/>
                  </a:lnTo>
                  <a:lnTo>
                    <a:pt x="3511782" y="3138596"/>
                  </a:lnTo>
                  <a:lnTo>
                    <a:pt x="3490974" y="3187799"/>
                  </a:lnTo>
                  <a:lnTo>
                    <a:pt x="3470449" y="3235923"/>
                  </a:lnTo>
                  <a:lnTo>
                    <a:pt x="3450235" y="3282903"/>
                  </a:lnTo>
                  <a:lnTo>
                    <a:pt x="3430359" y="3328673"/>
                  </a:lnTo>
                  <a:lnTo>
                    <a:pt x="3410850" y="3373167"/>
                  </a:lnTo>
                  <a:lnTo>
                    <a:pt x="3391736" y="3416318"/>
                  </a:lnTo>
                  <a:lnTo>
                    <a:pt x="3373044" y="3458062"/>
                  </a:lnTo>
                  <a:lnTo>
                    <a:pt x="3354804" y="3498331"/>
                  </a:lnTo>
                  <a:lnTo>
                    <a:pt x="3337042" y="3537061"/>
                  </a:lnTo>
                  <a:lnTo>
                    <a:pt x="3319786" y="3574184"/>
                  </a:lnTo>
                  <a:lnTo>
                    <a:pt x="3303066" y="3609635"/>
                  </a:lnTo>
                  <a:lnTo>
                    <a:pt x="3271343" y="3675257"/>
                  </a:lnTo>
                  <a:lnTo>
                    <a:pt x="3242096" y="3733399"/>
                  </a:lnTo>
                  <a:lnTo>
                    <a:pt x="3215550" y="3783533"/>
                  </a:lnTo>
                  <a:lnTo>
                    <a:pt x="3184014" y="3839418"/>
                  </a:lnTo>
                  <a:lnTo>
                    <a:pt x="3153303" y="3890265"/>
                  </a:lnTo>
                  <a:lnTo>
                    <a:pt x="3123441" y="3936060"/>
                  </a:lnTo>
                  <a:lnTo>
                    <a:pt x="3094454" y="3976790"/>
                  </a:lnTo>
                  <a:lnTo>
                    <a:pt x="3066366" y="4012441"/>
                  </a:lnTo>
                  <a:lnTo>
                    <a:pt x="3039202" y="4043002"/>
                  </a:lnTo>
                  <a:lnTo>
                    <a:pt x="2987745" y="4088798"/>
                  </a:lnTo>
                  <a:lnTo>
                    <a:pt x="2940279" y="4114072"/>
                  </a:lnTo>
                  <a:lnTo>
                    <a:pt x="2918105" y="4118982"/>
                  </a:lnTo>
                  <a:lnTo>
                    <a:pt x="2897002" y="4118722"/>
                  </a:lnTo>
                  <a:lnTo>
                    <a:pt x="2858112" y="4102641"/>
                  </a:lnTo>
                  <a:lnTo>
                    <a:pt x="2823807" y="4065726"/>
                  </a:lnTo>
                  <a:lnTo>
                    <a:pt x="2794283" y="4007873"/>
                  </a:lnTo>
                  <a:lnTo>
                    <a:pt x="2781376" y="3971062"/>
                  </a:lnTo>
                  <a:lnTo>
                    <a:pt x="2769739" y="3928977"/>
                  </a:lnTo>
                  <a:lnTo>
                    <a:pt x="2759396" y="3881605"/>
                  </a:lnTo>
                  <a:lnTo>
                    <a:pt x="2750372" y="3828933"/>
                  </a:lnTo>
                  <a:lnTo>
                    <a:pt x="2742691" y="3770948"/>
                  </a:lnTo>
                  <a:lnTo>
                    <a:pt x="2736379" y="3707637"/>
                  </a:lnTo>
                  <a:close/>
                </a:path>
              </a:pathLst>
            </a:custGeom>
            <a:noFill/>
            <a:ln cap="flat" cmpd="sng" w="9525">
              <a:solidFill>
                <a:srgbClr val="538235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48" name="Google Shape;548;p11"/>
            <p:cNvSpPr/>
            <p:nvPr/>
          </p:nvSpPr>
          <p:spPr>
            <a:xfrm>
              <a:off x="1431797" y="3060954"/>
              <a:ext cx="7942580" cy="3750945"/>
            </a:xfrm>
            <a:custGeom>
              <a:rect b="b" l="l" r="r" t="t"/>
              <a:pathLst>
                <a:path extrusionOk="0" h="3750945" w="7942580">
                  <a:moveTo>
                    <a:pt x="3048" y="55625"/>
                  </a:moveTo>
                  <a:lnTo>
                    <a:pt x="7942072" y="0"/>
                  </a:lnTo>
                </a:path>
                <a:path extrusionOk="0" h="3750945" w="7942580">
                  <a:moveTo>
                    <a:pt x="7942072" y="0"/>
                  </a:moveTo>
                  <a:lnTo>
                    <a:pt x="6632448" y="3749675"/>
                  </a:lnTo>
                </a:path>
                <a:path extrusionOk="0" h="3750945" w="7942580">
                  <a:moveTo>
                    <a:pt x="6632448" y="3750437"/>
                  </a:moveTo>
                  <a:lnTo>
                    <a:pt x="1069848" y="3715512"/>
                  </a:lnTo>
                </a:path>
                <a:path extrusionOk="0" h="3750945" w="7942580">
                  <a:moveTo>
                    <a:pt x="1069975" y="3715575"/>
                  </a:moveTo>
                  <a:lnTo>
                    <a:pt x="0" y="56387"/>
                  </a:lnTo>
                </a:path>
              </a:pathLst>
            </a:custGeom>
            <a:noFill/>
            <a:ln cap="flat" cmpd="sng" w="19050">
              <a:solidFill>
                <a:srgbClr val="7E7E7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49" name="Google Shape;549;p11"/>
            <p:cNvSpPr/>
            <p:nvPr/>
          </p:nvSpPr>
          <p:spPr>
            <a:xfrm>
              <a:off x="2807208" y="4355592"/>
              <a:ext cx="4889500" cy="279400"/>
            </a:xfrm>
            <a:custGeom>
              <a:rect b="b" l="l" r="r" t="t"/>
              <a:pathLst>
                <a:path extrusionOk="0" h="279400" w="4889500">
                  <a:moveTo>
                    <a:pt x="4888992" y="0"/>
                  </a:moveTo>
                  <a:lnTo>
                    <a:pt x="0" y="0"/>
                  </a:lnTo>
                  <a:lnTo>
                    <a:pt x="0" y="278892"/>
                  </a:lnTo>
                  <a:lnTo>
                    <a:pt x="4888992" y="278892"/>
                  </a:lnTo>
                  <a:lnTo>
                    <a:pt x="488899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50" name="Google Shape;550;p11"/>
            <p:cNvSpPr/>
            <p:nvPr/>
          </p:nvSpPr>
          <p:spPr>
            <a:xfrm>
              <a:off x="2525648" y="4489323"/>
              <a:ext cx="5615305" cy="152400"/>
            </a:xfrm>
            <a:custGeom>
              <a:rect b="b" l="l" r="r" t="t"/>
              <a:pathLst>
                <a:path extrusionOk="0" h="152400" w="5615305">
                  <a:moveTo>
                    <a:pt x="762" y="42290"/>
                  </a:moveTo>
                  <a:lnTo>
                    <a:pt x="0" y="61340"/>
                  </a:lnTo>
                  <a:lnTo>
                    <a:pt x="41656" y="62991"/>
                  </a:lnTo>
                  <a:lnTo>
                    <a:pt x="41528" y="62991"/>
                  </a:lnTo>
                  <a:lnTo>
                    <a:pt x="1528190" y="134493"/>
                  </a:lnTo>
                  <a:lnTo>
                    <a:pt x="2063241" y="149097"/>
                  </a:lnTo>
                  <a:lnTo>
                    <a:pt x="2418588" y="152400"/>
                  </a:lnTo>
                  <a:lnTo>
                    <a:pt x="3154045" y="144525"/>
                  </a:lnTo>
                  <a:lnTo>
                    <a:pt x="3622104" y="133350"/>
                  </a:lnTo>
                  <a:lnTo>
                    <a:pt x="2418588" y="133350"/>
                  </a:lnTo>
                  <a:lnTo>
                    <a:pt x="2242058" y="132460"/>
                  </a:lnTo>
                  <a:lnTo>
                    <a:pt x="2063496" y="130175"/>
                  </a:lnTo>
                  <a:lnTo>
                    <a:pt x="1705864" y="121412"/>
                  </a:lnTo>
                  <a:lnTo>
                    <a:pt x="858265" y="85978"/>
                  </a:lnTo>
                  <a:lnTo>
                    <a:pt x="42418" y="43941"/>
                  </a:lnTo>
                  <a:lnTo>
                    <a:pt x="762" y="42290"/>
                  </a:lnTo>
                  <a:close/>
                </a:path>
                <a:path extrusionOk="0" h="152400" w="5615305">
                  <a:moveTo>
                    <a:pt x="5560327" y="44089"/>
                  </a:moveTo>
                  <a:lnTo>
                    <a:pt x="3346704" y="121412"/>
                  </a:lnTo>
                  <a:lnTo>
                    <a:pt x="2596134" y="132841"/>
                  </a:lnTo>
                  <a:lnTo>
                    <a:pt x="2418588" y="133350"/>
                  </a:lnTo>
                  <a:lnTo>
                    <a:pt x="3622104" y="133350"/>
                  </a:lnTo>
                  <a:lnTo>
                    <a:pt x="5561167" y="63136"/>
                  </a:lnTo>
                  <a:lnTo>
                    <a:pt x="5577073" y="52967"/>
                  </a:lnTo>
                  <a:lnTo>
                    <a:pt x="5560327" y="44089"/>
                  </a:lnTo>
                  <a:close/>
                </a:path>
                <a:path extrusionOk="0" h="152400" w="5615305">
                  <a:moveTo>
                    <a:pt x="5598287" y="42671"/>
                  </a:moveTo>
                  <a:lnTo>
                    <a:pt x="5595620" y="42671"/>
                  </a:lnTo>
                  <a:lnTo>
                    <a:pt x="5596382" y="61721"/>
                  </a:lnTo>
                  <a:lnTo>
                    <a:pt x="5561167" y="63136"/>
                  </a:lnTo>
                  <a:lnTo>
                    <a:pt x="5516499" y="91693"/>
                  </a:lnTo>
                  <a:lnTo>
                    <a:pt x="5512054" y="94487"/>
                  </a:lnTo>
                  <a:lnTo>
                    <a:pt x="5510783" y="100329"/>
                  </a:lnTo>
                  <a:lnTo>
                    <a:pt x="5516372" y="109219"/>
                  </a:lnTo>
                  <a:lnTo>
                    <a:pt x="5522341" y="110489"/>
                  </a:lnTo>
                  <a:lnTo>
                    <a:pt x="5526785" y="107695"/>
                  </a:lnTo>
                  <a:lnTo>
                    <a:pt x="5614797" y="51434"/>
                  </a:lnTo>
                  <a:lnTo>
                    <a:pt x="5598287" y="42671"/>
                  </a:lnTo>
                  <a:close/>
                </a:path>
                <a:path extrusionOk="0" h="152400" w="5615305">
                  <a:moveTo>
                    <a:pt x="5577073" y="52967"/>
                  </a:moveTo>
                  <a:lnTo>
                    <a:pt x="5561167" y="63136"/>
                  </a:lnTo>
                  <a:lnTo>
                    <a:pt x="5596382" y="61721"/>
                  </a:lnTo>
                  <a:lnTo>
                    <a:pt x="5596336" y="60578"/>
                  </a:lnTo>
                  <a:lnTo>
                    <a:pt x="5591429" y="60578"/>
                  </a:lnTo>
                  <a:lnTo>
                    <a:pt x="5577073" y="52967"/>
                  </a:lnTo>
                  <a:close/>
                </a:path>
                <a:path extrusionOk="0" h="152400" w="5615305">
                  <a:moveTo>
                    <a:pt x="5590794" y="44195"/>
                  </a:moveTo>
                  <a:lnTo>
                    <a:pt x="5577073" y="52967"/>
                  </a:lnTo>
                  <a:lnTo>
                    <a:pt x="5591429" y="60578"/>
                  </a:lnTo>
                  <a:lnTo>
                    <a:pt x="5590794" y="44195"/>
                  </a:lnTo>
                  <a:close/>
                </a:path>
                <a:path extrusionOk="0" h="152400" w="5615305">
                  <a:moveTo>
                    <a:pt x="5595680" y="44195"/>
                  </a:moveTo>
                  <a:lnTo>
                    <a:pt x="5590794" y="44195"/>
                  </a:lnTo>
                  <a:lnTo>
                    <a:pt x="5591429" y="60578"/>
                  </a:lnTo>
                  <a:lnTo>
                    <a:pt x="5596336" y="60578"/>
                  </a:lnTo>
                  <a:lnTo>
                    <a:pt x="5595680" y="44195"/>
                  </a:lnTo>
                  <a:close/>
                </a:path>
                <a:path extrusionOk="0" h="152400" w="5615305">
                  <a:moveTo>
                    <a:pt x="5595620" y="42671"/>
                  </a:moveTo>
                  <a:lnTo>
                    <a:pt x="5560327" y="44089"/>
                  </a:lnTo>
                  <a:lnTo>
                    <a:pt x="5577073" y="52967"/>
                  </a:lnTo>
                  <a:lnTo>
                    <a:pt x="5590794" y="44195"/>
                  </a:lnTo>
                  <a:lnTo>
                    <a:pt x="5595680" y="44195"/>
                  </a:lnTo>
                  <a:lnTo>
                    <a:pt x="5595620" y="42671"/>
                  </a:lnTo>
                  <a:close/>
                </a:path>
                <a:path extrusionOk="0" h="152400" w="5615305">
                  <a:moveTo>
                    <a:pt x="5517896" y="0"/>
                  </a:moveTo>
                  <a:lnTo>
                    <a:pt x="5512054" y="1777"/>
                  </a:lnTo>
                  <a:lnTo>
                    <a:pt x="5509641" y="6350"/>
                  </a:lnTo>
                  <a:lnTo>
                    <a:pt x="5507101" y="11049"/>
                  </a:lnTo>
                  <a:lnTo>
                    <a:pt x="5508879" y="16763"/>
                  </a:lnTo>
                  <a:lnTo>
                    <a:pt x="5513578" y="19303"/>
                  </a:lnTo>
                  <a:lnTo>
                    <a:pt x="5560327" y="44089"/>
                  </a:lnTo>
                  <a:lnTo>
                    <a:pt x="5595620" y="42671"/>
                  </a:lnTo>
                  <a:lnTo>
                    <a:pt x="5598287" y="42671"/>
                  </a:lnTo>
                  <a:lnTo>
                    <a:pt x="5517896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51" name="Google Shape;551;p11"/>
            <p:cNvSpPr/>
            <p:nvPr/>
          </p:nvSpPr>
          <p:spPr>
            <a:xfrm>
              <a:off x="2554223" y="4661916"/>
              <a:ext cx="5613400" cy="277495"/>
            </a:xfrm>
            <a:custGeom>
              <a:rect b="b" l="l" r="r" t="t"/>
              <a:pathLst>
                <a:path extrusionOk="0" h="277495" w="5613400">
                  <a:moveTo>
                    <a:pt x="5612891" y="0"/>
                  </a:moveTo>
                  <a:lnTo>
                    <a:pt x="0" y="0"/>
                  </a:lnTo>
                  <a:lnTo>
                    <a:pt x="0" y="277368"/>
                  </a:lnTo>
                  <a:lnTo>
                    <a:pt x="5612891" y="277368"/>
                  </a:lnTo>
                  <a:lnTo>
                    <a:pt x="561289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52" name="Google Shape;552;p11"/>
            <p:cNvSpPr/>
            <p:nvPr/>
          </p:nvSpPr>
          <p:spPr>
            <a:xfrm>
              <a:off x="2577464" y="4811267"/>
              <a:ext cx="5525135" cy="161290"/>
            </a:xfrm>
            <a:custGeom>
              <a:rect b="b" l="l" r="r" t="t"/>
              <a:pathLst>
                <a:path extrusionOk="0" h="161289" w="5525134">
                  <a:moveTo>
                    <a:pt x="762" y="42036"/>
                  </a:moveTo>
                  <a:lnTo>
                    <a:pt x="0" y="61086"/>
                  </a:lnTo>
                  <a:lnTo>
                    <a:pt x="40893" y="62864"/>
                  </a:lnTo>
                  <a:lnTo>
                    <a:pt x="1520762" y="142112"/>
                  </a:lnTo>
                  <a:lnTo>
                    <a:pt x="2030222" y="157606"/>
                  </a:lnTo>
                  <a:lnTo>
                    <a:pt x="2379853" y="161162"/>
                  </a:lnTo>
                  <a:lnTo>
                    <a:pt x="2916936" y="156209"/>
                  </a:lnTo>
                  <a:lnTo>
                    <a:pt x="3502977" y="142112"/>
                  </a:lnTo>
                  <a:lnTo>
                    <a:pt x="2379853" y="142112"/>
                  </a:lnTo>
                  <a:lnTo>
                    <a:pt x="2206117" y="141223"/>
                  </a:lnTo>
                  <a:lnTo>
                    <a:pt x="2030602" y="138556"/>
                  </a:lnTo>
                  <a:lnTo>
                    <a:pt x="2030730" y="138556"/>
                  </a:lnTo>
                  <a:lnTo>
                    <a:pt x="1854327" y="134365"/>
                  </a:lnTo>
                  <a:lnTo>
                    <a:pt x="1854454" y="134365"/>
                  </a:lnTo>
                  <a:lnTo>
                    <a:pt x="1678559" y="129031"/>
                  </a:lnTo>
                  <a:lnTo>
                    <a:pt x="1332738" y="115061"/>
                  </a:lnTo>
                  <a:lnTo>
                    <a:pt x="1164844" y="106933"/>
                  </a:lnTo>
                  <a:lnTo>
                    <a:pt x="41783" y="43814"/>
                  </a:lnTo>
                  <a:lnTo>
                    <a:pt x="762" y="42036"/>
                  </a:lnTo>
                  <a:close/>
                </a:path>
                <a:path extrusionOk="0" h="161289" w="5525134">
                  <a:moveTo>
                    <a:pt x="2379933" y="142112"/>
                  </a:moveTo>
                  <a:close/>
                </a:path>
                <a:path extrusionOk="0" h="161289" w="5525134">
                  <a:moveTo>
                    <a:pt x="5470546" y="43994"/>
                  </a:moveTo>
                  <a:lnTo>
                    <a:pt x="3292983" y="128904"/>
                  </a:lnTo>
                  <a:lnTo>
                    <a:pt x="2554605" y="141604"/>
                  </a:lnTo>
                  <a:lnTo>
                    <a:pt x="2379933" y="142112"/>
                  </a:lnTo>
                  <a:lnTo>
                    <a:pt x="3502985" y="142112"/>
                  </a:lnTo>
                  <a:lnTo>
                    <a:pt x="5471191" y="63055"/>
                  </a:lnTo>
                  <a:lnTo>
                    <a:pt x="5487206" y="52744"/>
                  </a:lnTo>
                  <a:lnTo>
                    <a:pt x="5470546" y="43994"/>
                  </a:lnTo>
                  <a:close/>
                </a:path>
                <a:path extrusionOk="0" h="161289" w="5525134">
                  <a:moveTo>
                    <a:pt x="5508400" y="42417"/>
                  </a:moveTo>
                  <a:lnTo>
                    <a:pt x="5505577" y="42417"/>
                  </a:lnTo>
                  <a:lnTo>
                    <a:pt x="5506466" y="61467"/>
                  </a:lnTo>
                  <a:lnTo>
                    <a:pt x="5471191" y="63055"/>
                  </a:lnTo>
                  <a:lnTo>
                    <a:pt x="5426710" y="91693"/>
                  </a:lnTo>
                  <a:lnTo>
                    <a:pt x="5422392" y="94614"/>
                  </a:lnTo>
                  <a:lnTo>
                    <a:pt x="5421121" y="100456"/>
                  </a:lnTo>
                  <a:lnTo>
                    <a:pt x="5426710" y="109346"/>
                  </a:lnTo>
                  <a:lnTo>
                    <a:pt x="5432679" y="110616"/>
                  </a:lnTo>
                  <a:lnTo>
                    <a:pt x="5437124" y="107695"/>
                  </a:lnTo>
                  <a:lnTo>
                    <a:pt x="5524881" y="51053"/>
                  </a:lnTo>
                  <a:lnTo>
                    <a:pt x="5508400" y="42417"/>
                  </a:lnTo>
                  <a:close/>
                </a:path>
                <a:path extrusionOk="0" h="161289" w="5525134">
                  <a:moveTo>
                    <a:pt x="5487206" y="52744"/>
                  </a:moveTo>
                  <a:lnTo>
                    <a:pt x="5471191" y="63055"/>
                  </a:lnTo>
                  <a:lnTo>
                    <a:pt x="5506466" y="61467"/>
                  </a:lnTo>
                  <a:lnTo>
                    <a:pt x="5506412" y="60324"/>
                  </a:lnTo>
                  <a:lnTo>
                    <a:pt x="5501640" y="60324"/>
                  </a:lnTo>
                  <a:lnTo>
                    <a:pt x="5487206" y="52744"/>
                  </a:lnTo>
                  <a:close/>
                </a:path>
                <a:path extrusionOk="0" h="161289" w="5525134">
                  <a:moveTo>
                    <a:pt x="5500878" y="43941"/>
                  </a:moveTo>
                  <a:lnTo>
                    <a:pt x="5487206" y="52744"/>
                  </a:lnTo>
                  <a:lnTo>
                    <a:pt x="5501640" y="60324"/>
                  </a:lnTo>
                  <a:lnTo>
                    <a:pt x="5500878" y="43941"/>
                  </a:lnTo>
                  <a:close/>
                </a:path>
                <a:path extrusionOk="0" h="161289" w="5525134">
                  <a:moveTo>
                    <a:pt x="5505648" y="43941"/>
                  </a:moveTo>
                  <a:lnTo>
                    <a:pt x="5500878" y="43941"/>
                  </a:lnTo>
                  <a:lnTo>
                    <a:pt x="5501640" y="60324"/>
                  </a:lnTo>
                  <a:lnTo>
                    <a:pt x="5506412" y="60324"/>
                  </a:lnTo>
                  <a:lnTo>
                    <a:pt x="5505648" y="43941"/>
                  </a:lnTo>
                  <a:close/>
                </a:path>
                <a:path extrusionOk="0" h="161289" w="5525134">
                  <a:moveTo>
                    <a:pt x="5505577" y="42417"/>
                  </a:moveTo>
                  <a:lnTo>
                    <a:pt x="5470546" y="43994"/>
                  </a:lnTo>
                  <a:lnTo>
                    <a:pt x="5487206" y="52744"/>
                  </a:lnTo>
                  <a:lnTo>
                    <a:pt x="5500878" y="43941"/>
                  </a:lnTo>
                  <a:lnTo>
                    <a:pt x="5505648" y="43941"/>
                  </a:lnTo>
                  <a:lnTo>
                    <a:pt x="5505577" y="42417"/>
                  </a:lnTo>
                  <a:close/>
                </a:path>
                <a:path extrusionOk="0" h="161289" w="5525134">
                  <a:moveTo>
                    <a:pt x="5427726" y="0"/>
                  </a:moveTo>
                  <a:lnTo>
                    <a:pt x="5421884" y="1904"/>
                  </a:lnTo>
                  <a:lnTo>
                    <a:pt x="5419470" y="6476"/>
                  </a:lnTo>
                  <a:lnTo>
                    <a:pt x="5417058" y="11175"/>
                  </a:lnTo>
                  <a:lnTo>
                    <a:pt x="5418836" y="16890"/>
                  </a:lnTo>
                  <a:lnTo>
                    <a:pt x="5423535" y="19303"/>
                  </a:lnTo>
                  <a:lnTo>
                    <a:pt x="5470546" y="43994"/>
                  </a:lnTo>
                  <a:lnTo>
                    <a:pt x="5505577" y="42417"/>
                  </a:lnTo>
                  <a:lnTo>
                    <a:pt x="5508400" y="42417"/>
                  </a:lnTo>
                  <a:lnTo>
                    <a:pt x="5432298" y="2539"/>
                  </a:lnTo>
                  <a:lnTo>
                    <a:pt x="5427726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53" name="Google Shape;553;p11"/>
            <p:cNvSpPr/>
            <p:nvPr/>
          </p:nvSpPr>
          <p:spPr>
            <a:xfrm>
              <a:off x="2831497" y="5252702"/>
              <a:ext cx="4829247" cy="1112120"/>
            </a:xfrm>
            <a:custGeom>
              <a:rect b="b" l="l" r="r" t="t"/>
              <a:pathLst>
                <a:path extrusionOk="0" h="1130935" w="5012690">
                  <a:moveTo>
                    <a:pt x="4895088" y="853440"/>
                  </a:moveTo>
                  <a:lnTo>
                    <a:pt x="0" y="853440"/>
                  </a:lnTo>
                  <a:lnTo>
                    <a:pt x="0" y="1130808"/>
                  </a:lnTo>
                  <a:lnTo>
                    <a:pt x="4895088" y="1130808"/>
                  </a:lnTo>
                  <a:lnTo>
                    <a:pt x="4895088" y="853440"/>
                  </a:lnTo>
                  <a:close/>
                </a:path>
                <a:path extrusionOk="0" h="1130935" w="5012690">
                  <a:moveTo>
                    <a:pt x="5012436" y="0"/>
                  </a:moveTo>
                  <a:lnTo>
                    <a:pt x="117348" y="0"/>
                  </a:lnTo>
                  <a:lnTo>
                    <a:pt x="117348" y="277368"/>
                  </a:lnTo>
                  <a:lnTo>
                    <a:pt x="5012436" y="277368"/>
                  </a:lnTo>
                  <a:lnTo>
                    <a:pt x="5012436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54" name="Google Shape;554;p11"/>
            <p:cNvSpPr/>
            <p:nvPr/>
          </p:nvSpPr>
          <p:spPr>
            <a:xfrm>
              <a:off x="2707005" y="5411977"/>
              <a:ext cx="5148580" cy="158115"/>
            </a:xfrm>
            <a:custGeom>
              <a:rect b="b" l="l" r="r" t="t"/>
              <a:pathLst>
                <a:path extrusionOk="0" h="158114" w="5148580">
                  <a:moveTo>
                    <a:pt x="762" y="41656"/>
                  </a:moveTo>
                  <a:lnTo>
                    <a:pt x="0" y="60706"/>
                  </a:lnTo>
                  <a:lnTo>
                    <a:pt x="38100" y="62357"/>
                  </a:lnTo>
                  <a:lnTo>
                    <a:pt x="37972" y="62357"/>
                  </a:lnTo>
                  <a:lnTo>
                    <a:pt x="858646" y="111379"/>
                  </a:lnTo>
                  <a:lnTo>
                    <a:pt x="1563623" y="145034"/>
                  </a:lnTo>
                  <a:lnTo>
                    <a:pt x="1891919" y="154432"/>
                  </a:lnTo>
                  <a:lnTo>
                    <a:pt x="2055621" y="156972"/>
                  </a:lnTo>
                  <a:lnTo>
                    <a:pt x="2217800" y="157861"/>
                  </a:lnTo>
                  <a:lnTo>
                    <a:pt x="2718181" y="153035"/>
                  </a:lnTo>
                  <a:lnTo>
                    <a:pt x="3280906" y="138811"/>
                  </a:lnTo>
                  <a:lnTo>
                    <a:pt x="2217800" y="138811"/>
                  </a:lnTo>
                  <a:lnTo>
                    <a:pt x="2055875" y="137922"/>
                  </a:lnTo>
                  <a:lnTo>
                    <a:pt x="1892299" y="135382"/>
                  </a:lnTo>
                  <a:lnTo>
                    <a:pt x="1892427" y="135382"/>
                  </a:lnTo>
                  <a:lnTo>
                    <a:pt x="1564258" y="126111"/>
                  </a:lnTo>
                  <a:lnTo>
                    <a:pt x="1401953" y="119634"/>
                  </a:lnTo>
                  <a:lnTo>
                    <a:pt x="1242059" y="112522"/>
                  </a:lnTo>
                  <a:lnTo>
                    <a:pt x="1085595" y="104775"/>
                  </a:lnTo>
                  <a:lnTo>
                    <a:pt x="38988" y="43434"/>
                  </a:lnTo>
                  <a:lnTo>
                    <a:pt x="762" y="41656"/>
                  </a:lnTo>
                  <a:close/>
                </a:path>
                <a:path extrusionOk="0" h="158114" w="5148580">
                  <a:moveTo>
                    <a:pt x="2380615" y="138176"/>
                  </a:moveTo>
                  <a:lnTo>
                    <a:pt x="2217800" y="138811"/>
                  </a:lnTo>
                  <a:lnTo>
                    <a:pt x="3280906" y="138811"/>
                  </a:lnTo>
                  <a:lnTo>
                    <a:pt x="3296776" y="138303"/>
                  </a:lnTo>
                  <a:lnTo>
                    <a:pt x="2380615" y="138303"/>
                  </a:lnTo>
                  <a:lnTo>
                    <a:pt x="2380615" y="138176"/>
                  </a:lnTo>
                  <a:close/>
                </a:path>
                <a:path extrusionOk="0" h="158114" w="5148580">
                  <a:moveTo>
                    <a:pt x="5094001" y="43807"/>
                  </a:moveTo>
                  <a:lnTo>
                    <a:pt x="3248533" y="120777"/>
                  </a:lnTo>
                  <a:lnTo>
                    <a:pt x="2717799" y="133985"/>
                  </a:lnTo>
                  <a:lnTo>
                    <a:pt x="2717927" y="133985"/>
                  </a:lnTo>
                  <a:lnTo>
                    <a:pt x="2547366" y="136652"/>
                  </a:lnTo>
                  <a:lnTo>
                    <a:pt x="2380615" y="138303"/>
                  </a:lnTo>
                  <a:lnTo>
                    <a:pt x="3296776" y="138303"/>
                  </a:lnTo>
                  <a:lnTo>
                    <a:pt x="5094883" y="62858"/>
                  </a:lnTo>
                  <a:lnTo>
                    <a:pt x="5110780" y="52550"/>
                  </a:lnTo>
                  <a:lnTo>
                    <a:pt x="5094001" y="43807"/>
                  </a:lnTo>
                  <a:close/>
                </a:path>
                <a:path extrusionOk="0" h="158114" w="5148580">
                  <a:moveTo>
                    <a:pt x="5131929" y="42164"/>
                  </a:moveTo>
                  <a:lnTo>
                    <a:pt x="5129149" y="42164"/>
                  </a:lnTo>
                  <a:lnTo>
                    <a:pt x="5130038" y="61214"/>
                  </a:lnTo>
                  <a:lnTo>
                    <a:pt x="5094883" y="62858"/>
                  </a:lnTo>
                  <a:lnTo>
                    <a:pt x="5050409" y="91694"/>
                  </a:lnTo>
                  <a:lnTo>
                    <a:pt x="5045964" y="94488"/>
                  </a:lnTo>
                  <a:lnTo>
                    <a:pt x="5044694" y="100457"/>
                  </a:lnTo>
                  <a:lnTo>
                    <a:pt x="5047615" y="104775"/>
                  </a:lnTo>
                  <a:lnTo>
                    <a:pt x="5050409" y="109220"/>
                  </a:lnTo>
                  <a:lnTo>
                    <a:pt x="5056378" y="110490"/>
                  </a:lnTo>
                  <a:lnTo>
                    <a:pt x="5148453" y="50800"/>
                  </a:lnTo>
                  <a:lnTo>
                    <a:pt x="5131929" y="42164"/>
                  </a:lnTo>
                  <a:close/>
                </a:path>
                <a:path extrusionOk="0" h="158114" w="5148580">
                  <a:moveTo>
                    <a:pt x="5110780" y="52550"/>
                  </a:moveTo>
                  <a:lnTo>
                    <a:pt x="5094883" y="62858"/>
                  </a:lnTo>
                  <a:lnTo>
                    <a:pt x="5130038" y="61214"/>
                  </a:lnTo>
                  <a:lnTo>
                    <a:pt x="5129984" y="60071"/>
                  </a:lnTo>
                  <a:lnTo>
                    <a:pt x="5125212" y="60071"/>
                  </a:lnTo>
                  <a:lnTo>
                    <a:pt x="5110780" y="52550"/>
                  </a:lnTo>
                  <a:close/>
                </a:path>
                <a:path extrusionOk="0" h="158114" w="5148580">
                  <a:moveTo>
                    <a:pt x="5124450" y="43688"/>
                  </a:moveTo>
                  <a:lnTo>
                    <a:pt x="5110780" y="52550"/>
                  </a:lnTo>
                  <a:lnTo>
                    <a:pt x="5125212" y="60071"/>
                  </a:lnTo>
                  <a:lnTo>
                    <a:pt x="5124450" y="43688"/>
                  </a:lnTo>
                  <a:close/>
                </a:path>
                <a:path extrusionOk="0" h="158114" w="5148580">
                  <a:moveTo>
                    <a:pt x="5129220" y="43688"/>
                  </a:moveTo>
                  <a:lnTo>
                    <a:pt x="5124450" y="43688"/>
                  </a:lnTo>
                  <a:lnTo>
                    <a:pt x="5125212" y="60071"/>
                  </a:lnTo>
                  <a:lnTo>
                    <a:pt x="5129984" y="60071"/>
                  </a:lnTo>
                  <a:lnTo>
                    <a:pt x="5129220" y="43688"/>
                  </a:lnTo>
                  <a:close/>
                </a:path>
                <a:path extrusionOk="0" h="158114" w="5148580">
                  <a:moveTo>
                    <a:pt x="5129149" y="42164"/>
                  </a:moveTo>
                  <a:lnTo>
                    <a:pt x="5094001" y="43807"/>
                  </a:lnTo>
                  <a:lnTo>
                    <a:pt x="5110780" y="52550"/>
                  </a:lnTo>
                  <a:lnTo>
                    <a:pt x="5124450" y="43688"/>
                  </a:lnTo>
                  <a:lnTo>
                    <a:pt x="5129220" y="43688"/>
                  </a:lnTo>
                  <a:lnTo>
                    <a:pt x="5129149" y="42164"/>
                  </a:lnTo>
                  <a:close/>
                </a:path>
                <a:path extrusionOk="0" h="158114" w="5148580">
                  <a:moveTo>
                    <a:pt x="5051171" y="0"/>
                  </a:moveTo>
                  <a:lnTo>
                    <a:pt x="5045456" y="1778"/>
                  </a:lnTo>
                  <a:lnTo>
                    <a:pt x="5042916" y="6477"/>
                  </a:lnTo>
                  <a:lnTo>
                    <a:pt x="5040503" y="11049"/>
                  </a:lnTo>
                  <a:lnTo>
                    <a:pt x="5042408" y="16891"/>
                  </a:lnTo>
                  <a:lnTo>
                    <a:pt x="5094001" y="43807"/>
                  </a:lnTo>
                  <a:lnTo>
                    <a:pt x="5129149" y="42164"/>
                  </a:lnTo>
                  <a:lnTo>
                    <a:pt x="5131929" y="42164"/>
                  </a:lnTo>
                  <a:lnTo>
                    <a:pt x="5051171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55" name="Google Shape;555;p11"/>
            <p:cNvSpPr/>
            <p:nvPr/>
          </p:nvSpPr>
          <p:spPr>
            <a:xfrm>
              <a:off x="2872739" y="5568695"/>
              <a:ext cx="4800600" cy="276225"/>
            </a:xfrm>
            <a:custGeom>
              <a:rect b="b" l="l" r="r" t="t"/>
              <a:pathLst>
                <a:path extrusionOk="0" h="276225" w="4800600">
                  <a:moveTo>
                    <a:pt x="4800600" y="0"/>
                  </a:moveTo>
                  <a:lnTo>
                    <a:pt x="0" y="0"/>
                  </a:lnTo>
                  <a:lnTo>
                    <a:pt x="0" y="275843"/>
                  </a:lnTo>
                  <a:lnTo>
                    <a:pt x="4800600" y="275843"/>
                  </a:lnTo>
                  <a:lnTo>
                    <a:pt x="480060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56" name="Google Shape;556;p11"/>
            <p:cNvSpPr/>
            <p:nvPr/>
          </p:nvSpPr>
          <p:spPr>
            <a:xfrm>
              <a:off x="2821431" y="5707189"/>
              <a:ext cx="4909185" cy="116205"/>
            </a:xfrm>
            <a:custGeom>
              <a:rect b="b" l="l" r="r" t="t"/>
              <a:pathLst>
                <a:path extrusionOk="0" h="116204" w="4909184">
                  <a:moveTo>
                    <a:pt x="507" y="43535"/>
                  </a:moveTo>
                  <a:lnTo>
                    <a:pt x="0" y="62572"/>
                  </a:lnTo>
                  <a:lnTo>
                    <a:pt x="1019056" y="96583"/>
                  </a:lnTo>
                  <a:lnTo>
                    <a:pt x="1804034" y="113728"/>
                  </a:lnTo>
                  <a:lnTo>
                    <a:pt x="2114550" y="115633"/>
                  </a:lnTo>
                  <a:lnTo>
                    <a:pt x="3556915" y="96583"/>
                  </a:lnTo>
                  <a:lnTo>
                    <a:pt x="2114550" y="96583"/>
                  </a:lnTo>
                  <a:lnTo>
                    <a:pt x="1960118" y="96113"/>
                  </a:lnTo>
                  <a:lnTo>
                    <a:pt x="1804162" y="94678"/>
                  </a:lnTo>
                  <a:lnTo>
                    <a:pt x="616712" y="64389"/>
                  </a:lnTo>
                  <a:lnTo>
                    <a:pt x="507" y="43535"/>
                  </a:lnTo>
                  <a:close/>
                </a:path>
                <a:path extrusionOk="0" h="116204" w="4909184">
                  <a:moveTo>
                    <a:pt x="4892601" y="43751"/>
                  </a:moveTo>
                  <a:lnTo>
                    <a:pt x="4890008" y="43751"/>
                  </a:lnTo>
                  <a:lnTo>
                    <a:pt x="4890516" y="62788"/>
                  </a:lnTo>
                  <a:lnTo>
                    <a:pt x="4855256" y="63733"/>
                  </a:lnTo>
                  <a:lnTo>
                    <a:pt x="4810252" y="91643"/>
                  </a:lnTo>
                  <a:lnTo>
                    <a:pt x="4805680" y="94424"/>
                  </a:lnTo>
                  <a:lnTo>
                    <a:pt x="4804410" y="100291"/>
                  </a:lnTo>
                  <a:lnTo>
                    <a:pt x="4807077" y="104762"/>
                  </a:lnTo>
                  <a:lnTo>
                    <a:pt x="4809871" y="109232"/>
                  </a:lnTo>
                  <a:lnTo>
                    <a:pt x="4815713" y="110617"/>
                  </a:lnTo>
                  <a:lnTo>
                    <a:pt x="4820285" y="107835"/>
                  </a:lnTo>
                  <a:lnTo>
                    <a:pt x="4909058" y="52768"/>
                  </a:lnTo>
                  <a:lnTo>
                    <a:pt x="4892601" y="43751"/>
                  </a:lnTo>
                  <a:close/>
                </a:path>
                <a:path extrusionOk="0" h="116204" w="4909184">
                  <a:moveTo>
                    <a:pt x="2114629" y="96583"/>
                  </a:moveTo>
                  <a:close/>
                </a:path>
                <a:path extrusionOk="0" h="116204" w="4909184">
                  <a:moveTo>
                    <a:pt x="4854758" y="44694"/>
                  </a:moveTo>
                  <a:lnTo>
                    <a:pt x="2269871" y="96304"/>
                  </a:lnTo>
                  <a:lnTo>
                    <a:pt x="2114629" y="96583"/>
                  </a:lnTo>
                  <a:lnTo>
                    <a:pt x="3556921" y="96583"/>
                  </a:lnTo>
                  <a:lnTo>
                    <a:pt x="4855256" y="63733"/>
                  </a:lnTo>
                  <a:lnTo>
                    <a:pt x="4871331" y="53763"/>
                  </a:lnTo>
                  <a:lnTo>
                    <a:pt x="4854758" y="44694"/>
                  </a:lnTo>
                  <a:close/>
                </a:path>
                <a:path extrusionOk="0" h="116204" w="4909184">
                  <a:moveTo>
                    <a:pt x="4871331" y="53763"/>
                  </a:moveTo>
                  <a:lnTo>
                    <a:pt x="4855256" y="63733"/>
                  </a:lnTo>
                  <a:lnTo>
                    <a:pt x="4890516" y="62788"/>
                  </a:lnTo>
                  <a:lnTo>
                    <a:pt x="4890484" y="61620"/>
                  </a:lnTo>
                  <a:lnTo>
                    <a:pt x="4885690" y="61620"/>
                  </a:lnTo>
                  <a:lnTo>
                    <a:pt x="4871331" y="53763"/>
                  </a:lnTo>
                  <a:close/>
                </a:path>
                <a:path extrusionOk="0" h="116204" w="4909184">
                  <a:moveTo>
                    <a:pt x="4885182" y="45173"/>
                  </a:moveTo>
                  <a:lnTo>
                    <a:pt x="4871331" y="53763"/>
                  </a:lnTo>
                  <a:lnTo>
                    <a:pt x="4885690" y="61620"/>
                  </a:lnTo>
                  <a:lnTo>
                    <a:pt x="4885182" y="45173"/>
                  </a:lnTo>
                  <a:close/>
                </a:path>
                <a:path extrusionOk="0" h="116204" w="4909184">
                  <a:moveTo>
                    <a:pt x="4890045" y="45173"/>
                  </a:moveTo>
                  <a:lnTo>
                    <a:pt x="4885182" y="45173"/>
                  </a:lnTo>
                  <a:lnTo>
                    <a:pt x="4885690" y="61620"/>
                  </a:lnTo>
                  <a:lnTo>
                    <a:pt x="4890484" y="61620"/>
                  </a:lnTo>
                  <a:lnTo>
                    <a:pt x="4890045" y="45173"/>
                  </a:lnTo>
                  <a:close/>
                </a:path>
                <a:path extrusionOk="0" h="116204" w="4909184">
                  <a:moveTo>
                    <a:pt x="4890008" y="43751"/>
                  </a:moveTo>
                  <a:lnTo>
                    <a:pt x="4854758" y="44694"/>
                  </a:lnTo>
                  <a:lnTo>
                    <a:pt x="4871331" y="53763"/>
                  </a:lnTo>
                  <a:lnTo>
                    <a:pt x="4885182" y="45173"/>
                  </a:lnTo>
                  <a:lnTo>
                    <a:pt x="4890045" y="45173"/>
                  </a:lnTo>
                  <a:lnTo>
                    <a:pt x="4890008" y="43751"/>
                  </a:lnTo>
                  <a:close/>
                </a:path>
                <a:path extrusionOk="0" h="116204" w="4909184">
                  <a:moveTo>
                    <a:pt x="4812792" y="0"/>
                  </a:moveTo>
                  <a:lnTo>
                    <a:pt x="4807077" y="1689"/>
                  </a:lnTo>
                  <a:lnTo>
                    <a:pt x="4801997" y="10909"/>
                  </a:lnTo>
                  <a:lnTo>
                    <a:pt x="4803648" y="16700"/>
                  </a:lnTo>
                  <a:lnTo>
                    <a:pt x="4854758" y="44694"/>
                  </a:lnTo>
                  <a:lnTo>
                    <a:pt x="4890008" y="43751"/>
                  </a:lnTo>
                  <a:lnTo>
                    <a:pt x="4892601" y="43751"/>
                  </a:lnTo>
                  <a:lnTo>
                    <a:pt x="4812792" y="0"/>
                  </a:ln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  <p:sp>
          <p:nvSpPr>
            <p:cNvPr id="557" name="Google Shape;557;p11"/>
            <p:cNvSpPr/>
            <p:nvPr/>
          </p:nvSpPr>
          <p:spPr>
            <a:xfrm>
              <a:off x="2208276" y="4091952"/>
              <a:ext cx="6120765" cy="2018030"/>
            </a:xfrm>
            <a:custGeom>
              <a:rect b="b" l="l" r="r" t="t"/>
              <a:pathLst>
                <a:path extrusionOk="0" h="2018029" w="6120765">
                  <a:moveTo>
                    <a:pt x="5337048" y="894575"/>
                  </a:moveTo>
                  <a:lnTo>
                    <a:pt x="784860" y="894575"/>
                  </a:lnTo>
                  <a:lnTo>
                    <a:pt x="784860" y="1170419"/>
                  </a:lnTo>
                  <a:lnTo>
                    <a:pt x="5337048" y="1170419"/>
                  </a:lnTo>
                  <a:lnTo>
                    <a:pt x="5337048" y="894575"/>
                  </a:lnTo>
                  <a:close/>
                </a:path>
                <a:path extrusionOk="0" h="2018029" w="6120765">
                  <a:moveTo>
                    <a:pt x="5358384" y="1740395"/>
                  </a:moveTo>
                  <a:lnTo>
                    <a:pt x="804672" y="1740395"/>
                  </a:lnTo>
                  <a:lnTo>
                    <a:pt x="804672" y="2017763"/>
                  </a:lnTo>
                  <a:lnTo>
                    <a:pt x="5358384" y="2017763"/>
                  </a:lnTo>
                  <a:lnTo>
                    <a:pt x="5358384" y="1740395"/>
                  </a:lnTo>
                  <a:close/>
                </a:path>
                <a:path extrusionOk="0" h="2018029" w="6120765">
                  <a:moveTo>
                    <a:pt x="6120384" y="0"/>
                  </a:moveTo>
                  <a:lnTo>
                    <a:pt x="0" y="0"/>
                  </a:lnTo>
                  <a:lnTo>
                    <a:pt x="0" y="339839"/>
                  </a:lnTo>
                  <a:lnTo>
                    <a:pt x="6120384" y="339839"/>
                  </a:lnTo>
                  <a:lnTo>
                    <a:pt x="612038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/>
            </a:p>
          </p:txBody>
        </p:sp>
      </p:grpSp>
      <p:sp>
        <p:nvSpPr>
          <p:cNvPr id="558" name="Google Shape;558;p11"/>
          <p:cNvSpPr txBox="1"/>
          <p:nvPr/>
        </p:nvSpPr>
        <p:spPr>
          <a:xfrm>
            <a:off x="3024949" y="1035685"/>
            <a:ext cx="1479119" cy="7181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065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200">
                <a:solidFill>
                  <a:srgbClr val="001F5F"/>
                </a:solidFill>
                <a:latin typeface="Arial"/>
                <a:ea typeface="Arial"/>
                <a:cs typeface="Arial"/>
                <a:sym typeface="Arial"/>
              </a:rPr>
              <a:t>Perception of oneself as a human being</a:t>
            </a:r>
            <a:endParaRPr/>
          </a:p>
          <a:p>
            <a:pPr indent="0" lvl="0" marL="0" marR="22225" rtl="0" algn="ctr">
              <a:lnSpc>
                <a:spcPct val="100000"/>
              </a:lnSpc>
              <a:spcBef>
                <a:spcPts val="66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001F5F"/>
                </a:solidFill>
                <a:latin typeface="Carlito"/>
                <a:ea typeface="Carlito"/>
                <a:cs typeface="Carlito"/>
                <a:sym typeface="Carlito"/>
              </a:rPr>
              <a:t>2</a:t>
            </a:r>
            <a:endParaRPr/>
          </a:p>
        </p:txBody>
      </p:sp>
      <p:sp>
        <p:nvSpPr>
          <p:cNvPr id="559" name="Google Shape;559;p11"/>
          <p:cNvSpPr txBox="1"/>
          <p:nvPr/>
        </p:nvSpPr>
        <p:spPr>
          <a:xfrm>
            <a:off x="3147225" y="4070700"/>
            <a:ext cx="4542300" cy="240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43175">
            <a:spAutoFit/>
          </a:bodyPr>
          <a:lstStyle/>
          <a:p>
            <a:pPr indent="0" lvl="0" marL="0" marR="17716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C00000"/>
                </a:solidFill>
                <a:latin typeface="Carlito"/>
                <a:ea typeface="Carlito"/>
                <a:cs typeface="Carlito"/>
                <a:sym typeface="Carlito"/>
              </a:rPr>
              <a:t>Unified technological framework</a:t>
            </a:r>
            <a:endParaRPr/>
          </a:p>
          <a:p>
            <a:pPr indent="0" lvl="0" marL="0" marR="210820" rtl="0" algn="ctr">
              <a:lnSpc>
                <a:spcPct val="100000"/>
              </a:lnSpc>
              <a:spcBef>
                <a:spcPts val="18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C00000"/>
                </a:solidFill>
                <a:latin typeface="Carlito"/>
                <a:ea typeface="Carlito"/>
                <a:cs typeface="Carlito"/>
                <a:sym typeface="Carlito"/>
              </a:rPr>
              <a:t>Management training based on practical tasks</a:t>
            </a:r>
            <a:endParaRPr/>
          </a:p>
          <a:p>
            <a:pPr indent="0" lvl="0" marL="12700" rtl="0" algn="l">
              <a:lnSpc>
                <a:spcPct val="100000"/>
              </a:lnSpc>
              <a:spcBef>
                <a:spcPts val="975"/>
              </a:spcBef>
              <a:spcAft>
                <a:spcPts val="0"/>
              </a:spcAft>
              <a:buNone/>
            </a:pPr>
            <a:r>
              <a:rPr i="1" lang="en-US" sz="1200">
                <a:solidFill>
                  <a:srgbClr val="C00000"/>
                </a:solidFill>
                <a:latin typeface="Carlito"/>
                <a:ea typeface="Carlito"/>
                <a:cs typeface="Carlito"/>
                <a:sym typeface="Carlito"/>
              </a:rPr>
              <a:t>	             </a:t>
            </a:r>
            <a:r>
              <a:rPr lang="en-US" sz="1200">
                <a:solidFill>
                  <a:srgbClr val="C00000"/>
                </a:solidFill>
                <a:latin typeface="Carlito"/>
                <a:ea typeface="Carlito"/>
                <a:cs typeface="Carlito"/>
                <a:sym typeface="Carlito"/>
              </a:rPr>
              <a:t>Development of intellectual functions</a:t>
            </a:r>
            <a:endParaRPr/>
          </a:p>
          <a:p>
            <a:pPr indent="0" lvl="0" marL="0" marR="175260" rtl="0" algn="ctr">
              <a:lnSpc>
                <a:spcPct val="100000"/>
              </a:lnSpc>
              <a:spcBef>
                <a:spcPts val="111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C00000"/>
                </a:solidFill>
                <a:latin typeface="Carlito"/>
                <a:ea typeface="Carlito"/>
                <a:cs typeface="Carlito"/>
                <a:sym typeface="Carlito"/>
              </a:rPr>
              <a:t>Engaging in art and culture</a:t>
            </a:r>
            <a:endParaRPr/>
          </a:p>
          <a:p>
            <a:pPr indent="0" lvl="0" marL="469900" marR="714375" rtl="0" algn="ctr">
              <a:lnSpc>
                <a:spcPct val="195000"/>
              </a:lnSpc>
              <a:spcBef>
                <a:spcPts val="135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C00000"/>
                </a:solidFill>
                <a:latin typeface="Carlito"/>
                <a:ea typeface="Carlito"/>
                <a:cs typeface="Carlito"/>
                <a:sym typeface="Carlito"/>
              </a:rPr>
              <a:t>The organization of work with artificial intelligence</a:t>
            </a:r>
            <a:br>
              <a:rPr lang="en-US" sz="1200">
                <a:solidFill>
                  <a:srgbClr val="C00000"/>
                </a:solidFill>
                <a:latin typeface="Carlito"/>
                <a:ea typeface="Carlito"/>
                <a:cs typeface="Carlito"/>
                <a:sym typeface="Carlito"/>
              </a:rPr>
            </a:br>
            <a:r>
              <a:rPr lang="en-US" sz="1200">
                <a:solidFill>
                  <a:srgbClr val="C00000"/>
                </a:solidFill>
                <a:latin typeface="Carlito"/>
                <a:ea typeface="Carlito"/>
                <a:cs typeface="Carlito"/>
                <a:sym typeface="Carlito"/>
              </a:rPr>
              <a:t>Engineering training and technical creativity.</a:t>
            </a:r>
            <a:endParaRPr/>
          </a:p>
          <a:p>
            <a:pPr indent="0" lvl="0" marL="0" marR="133985" rtl="0" algn="ctr">
              <a:lnSpc>
                <a:spcPct val="100000"/>
              </a:lnSpc>
              <a:spcBef>
                <a:spcPts val="409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C00000"/>
                </a:solidFill>
                <a:latin typeface="Carlito"/>
                <a:ea typeface="Carlito"/>
                <a:cs typeface="Carlito"/>
                <a:sym typeface="Carlito"/>
              </a:rPr>
              <a:t>Physical education, languages education</a:t>
            </a:r>
            <a:endParaRPr/>
          </a:p>
          <a:p>
            <a:pPr indent="0" lvl="0" marL="0" marR="474344" rtl="0" algn="ctr">
              <a:lnSpc>
                <a:spcPct val="100000"/>
              </a:lnSpc>
              <a:spcBef>
                <a:spcPts val="86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C00000"/>
                </a:solidFill>
                <a:latin typeface="Carlito"/>
                <a:ea typeface="Carlito"/>
                <a:cs typeface="Carlito"/>
                <a:sym typeface="Carlito"/>
              </a:rPr>
              <a:t>WorldSkills</a:t>
            </a:r>
            <a:endParaRPr sz="1200">
              <a:solidFill>
                <a:srgbClr val="C00000"/>
              </a:solidFill>
              <a:latin typeface="Carlito"/>
              <a:ea typeface="Carlito"/>
              <a:cs typeface="Carlito"/>
              <a:sym typeface="Carlito"/>
            </a:endParaRPr>
          </a:p>
        </p:txBody>
      </p:sp>
      <p:sp>
        <p:nvSpPr>
          <p:cNvPr id="560" name="Google Shape;560;p11"/>
          <p:cNvSpPr/>
          <p:nvPr/>
        </p:nvSpPr>
        <p:spPr>
          <a:xfrm>
            <a:off x="2933395" y="6523748"/>
            <a:ext cx="4342130" cy="111125"/>
          </a:xfrm>
          <a:custGeom>
            <a:rect b="b" l="l" r="r" t="t"/>
            <a:pathLst>
              <a:path extrusionOk="0" h="111125" w="4342130">
                <a:moveTo>
                  <a:pt x="4325689" y="43802"/>
                </a:moveTo>
                <a:lnTo>
                  <a:pt x="4323080" y="43802"/>
                </a:lnTo>
                <a:lnTo>
                  <a:pt x="4323588" y="62852"/>
                </a:lnTo>
                <a:lnTo>
                  <a:pt x="4288264" y="63776"/>
                </a:lnTo>
                <a:lnTo>
                  <a:pt x="4247446" y="89026"/>
                </a:lnTo>
                <a:lnTo>
                  <a:pt x="4238752" y="94424"/>
                </a:lnTo>
                <a:lnTo>
                  <a:pt x="4237355" y="100291"/>
                </a:lnTo>
                <a:lnTo>
                  <a:pt x="4242943" y="109245"/>
                </a:lnTo>
                <a:lnTo>
                  <a:pt x="4248785" y="110616"/>
                </a:lnTo>
                <a:lnTo>
                  <a:pt x="4253312" y="107797"/>
                </a:lnTo>
                <a:lnTo>
                  <a:pt x="4342130" y="52831"/>
                </a:lnTo>
                <a:lnTo>
                  <a:pt x="4325689" y="43802"/>
                </a:lnTo>
                <a:close/>
              </a:path>
              <a:path extrusionOk="0" h="111125" w="4342130">
                <a:moveTo>
                  <a:pt x="508" y="43497"/>
                </a:moveTo>
                <a:lnTo>
                  <a:pt x="0" y="62547"/>
                </a:lnTo>
                <a:lnTo>
                  <a:pt x="809299" y="89026"/>
                </a:lnTo>
                <a:lnTo>
                  <a:pt x="1318768" y="102069"/>
                </a:lnTo>
                <a:lnTo>
                  <a:pt x="1870329" y="108076"/>
                </a:lnTo>
                <a:lnTo>
                  <a:pt x="3270351" y="89026"/>
                </a:lnTo>
                <a:lnTo>
                  <a:pt x="1870329" y="89026"/>
                </a:lnTo>
                <a:lnTo>
                  <a:pt x="1733677" y="88645"/>
                </a:lnTo>
                <a:lnTo>
                  <a:pt x="1595755" y="87414"/>
                </a:lnTo>
                <a:lnTo>
                  <a:pt x="787145" y="69316"/>
                </a:lnTo>
                <a:lnTo>
                  <a:pt x="508" y="43497"/>
                </a:lnTo>
                <a:close/>
              </a:path>
              <a:path extrusionOk="0" h="111125" w="4342130">
                <a:moveTo>
                  <a:pt x="1870402" y="89026"/>
                </a:moveTo>
                <a:close/>
              </a:path>
              <a:path extrusionOk="0" h="111125" w="4342130">
                <a:moveTo>
                  <a:pt x="4287797" y="44725"/>
                </a:moveTo>
                <a:lnTo>
                  <a:pt x="2007743" y="88747"/>
                </a:lnTo>
                <a:lnTo>
                  <a:pt x="1870402" y="89026"/>
                </a:lnTo>
                <a:lnTo>
                  <a:pt x="3270358" y="89026"/>
                </a:lnTo>
                <a:lnTo>
                  <a:pt x="4288264" y="63776"/>
                </a:lnTo>
                <a:lnTo>
                  <a:pt x="4304353" y="53823"/>
                </a:lnTo>
                <a:lnTo>
                  <a:pt x="4287797" y="44725"/>
                </a:lnTo>
                <a:close/>
              </a:path>
              <a:path extrusionOk="0" h="111125" w="4342130">
                <a:moveTo>
                  <a:pt x="4304353" y="53823"/>
                </a:moveTo>
                <a:lnTo>
                  <a:pt x="4288264" y="63776"/>
                </a:lnTo>
                <a:lnTo>
                  <a:pt x="4323588" y="62852"/>
                </a:lnTo>
                <a:lnTo>
                  <a:pt x="4323556" y="61671"/>
                </a:lnTo>
                <a:lnTo>
                  <a:pt x="4318635" y="61671"/>
                </a:lnTo>
                <a:lnTo>
                  <a:pt x="4304353" y="53823"/>
                </a:lnTo>
                <a:close/>
              </a:path>
              <a:path extrusionOk="0" h="111125" w="4342130">
                <a:moveTo>
                  <a:pt x="4318254" y="45224"/>
                </a:moveTo>
                <a:lnTo>
                  <a:pt x="4304353" y="53823"/>
                </a:lnTo>
                <a:lnTo>
                  <a:pt x="4318635" y="61671"/>
                </a:lnTo>
                <a:lnTo>
                  <a:pt x="4318254" y="45224"/>
                </a:lnTo>
                <a:close/>
              </a:path>
              <a:path extrusionOk="0" h="111125" w="4342130">
                <a:moveTo>
                  <a:pt x="4323117" y="45224"/>
                </a:moveTo>
                <a:lnTo>
                  <a:pt x="4318254" y="45224"/>
                </a:lnTo>
                <a:lnTo>
                  <a:pt x="4318635" y="61671"/>
                </a:lnTo>
                <a:lnTo>
                  <a:pt x="4323556" y="61671"/>
                </a:lnTo>
                <a:lnTo>
                  <a:pt x="4323117" y="45224"/>
                </a:lnTo>
                <a:close/>
              </a:path>
              <a:path extrusionOk="0" h="111125" w="4342130">
                <a:moveTo>
                  <a:pt x="4323080" y="43802"/>
                </a:moveTo>
                <a:lnTo>
                  <a:pt x="4287797" y="44725"/>
                </a:lnTo>
                <a:lnTo>
                  <a:pt x="4304353" y="53823"/>
                </a:lnTo>
                <a:lnTo>
                  <a:pt x="4318254" y="45224"/>
                </a:lnTo>
                <a:lnTo>
                  <a:pt x="4323117" y="45224"/>
                </a:lnTo>
                <a:lnTo>
                  <a:pt x="4323080" y="43802"/>
                </a:lnTo>
                <a:close/>
              </a:path>
              <a:path extrusionOk="0" h="111125" w="4342130">
                <a:moveTo>
                  <a:pt x="4245864" y="0"/>
                </a:moveTo>
                <a:lnTo>
                  <a:pt x="4240149" y="1689"/>
                </a:lnTo>
                <a:lnTo>
                  <a:pt x="4235069" y="10909"/>
                </a:lnTo>
                <a:lnTo>
                  <a:pt x="4236720" y="16700"/>
                </a:lnTo>
                <a:lnTo>
                  <a:pt x="4287797" y="44725"/>
                </a:lnTo>
                <a:lnTo>
                  <a:pt x="4323080" y="43802"/>
                </a:lnTo>
                <a:lnTo>
                  <a:pt x="4325689" y="43802"/>
                </a:lnTo>
                <a:lnTo>
                  <a:pt x="4245864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61" name="Google Shape;561;p11"/>
          <p:cNvSpPr/>
          <p:nvPr/>
        </p:nvSpPr>
        <p:spPr>
          <a:xfrm>
            <a:off x="2655189" y="5092446"/>
            <a:ext cx="5270500" cy="140970"/>
          </a:xfrm>
          <a:custGeom>
            <a:rect b="b" l="l" r="r" t="t"/>
            <a:pathLst>
              <a:path extrusionOk="0" h="140970" w="5270500">
                <a:moveTo>
                  <a:pt x="762" y="42671"/>
                </a:moveTo>
                <a:lnTo>
                  <a:pt x="0" y="61721"/>
                </a:lnTo>
                <a:lnTo>
                  <a:pt x="39116" y="63118"/>
                </a:lnTo>
                <a:lnTo>
                  <a:pt x="38988" y="63118"/>
                </a:lnTo>
                <a:lnTo>
                  <a:pt x="1334792" y="121538"/>
                </a:lnTo>
                <a:lnTo>
                  <a:pt x="1434591" y="125094"/>
                </a:lnTo>
                <a:lnTo>
                  <a:pt x="1936750" y="137794"/>
                </a:lnTo>
                <a:lnTo>
                  <a:pt x="2270252" y="140588"/>
                </a:lnTo>
                <a:lnTo>
                  <a:pt x="2960497" y="133857"/>
                </a:lnTo>
                <a:lnTo>
                  <a:pt x="3497789" y="121538"/>
                </a:lnTo>
                <a:lnTo>
                  <a:pt x="2270252" y="121538"/>
                </a:lnTo>
                <a:lnTo>
                  <a:pt x="1937131" y="118744"/>
                </a:lnTo>
                <a:lnTo>
                  <a:pt x="1601215" y="111124"/>
                </a:lnTo>
                <a:lnTo>
                  <a:pt x="1601343" y="111124"/>
                </a:lnTo>
                <a:lnTo>
                  <a:pt x="1435100" y="106044"/>
                </a:lnTo>
                <a:lnTo>
                  <a:pt x="762" y="42671"/>
                </a:lnTo>
                <a:close/>
              </a:path>
              <a:path extrusionOk="0" h="140970" w="5270500">
                <a:moveTo>
                  <a:pt x="2270328" y="121538"/>
                </a:moveTo>
                <a:close/>
              </a:path>
              <a:path extrusionOk="0" h="140970" w="5270500">
                <a:moveTo>
                  <a:pt x="5216014" y="44350"/>
                </a:moveTo>
                <a:lnTo>
                  <a:pt x="4086225" y="84835"/>
                </a:lnTo>
                <a:lnTo>
                  <a:pt x="2607691" y="119760"/>
                </a:lnTo>
                <a:lnTo>
                  <a:pt x="2270328" y="121538"/>
                </a:lnTo>
                <a:lnTo>
                  <a:pt x="3497798" y="121538"/>
                </a:lnTo>
                <a:lnTo>
                  <a:pt x="5216701" y="63284"/>
                </a:lnTo>
                <a:lnTo>
                  <a:pt x="5232558" y="53217"/>
                </a:lnTo>
                <a:lnTo>
                  <a:pt x="5216014" y="44350"/>
                </a:lnTo>
                <a:close/>
              </a:path>
              <a:path extrusionOk="0" h="140970" w="5270500">
                <a:moveTo>
                  <a:pt x="5253976" y="43052"/>
                </a:moveTo>
                <a:lnTo>
                  <a:pt x="5251195" y="43052"/>
                </a:lnTo>
                <a:lnTo>
                  <a:pt x="5251831" y="61975"/>
                </a:lnTo>
                <a:lnTo>
                  <a:pt x="5216701" y="63284"/>
                </a:lnTo>
                <a:lnTo>
                  <a:pt x="5167503" y="94487"/>
                </a:lnTo>
                <a:lnTo>
                  <a:pt x="5166106" y="100456"/>
                </a:lnTo>
                <a:lnTo>
                  <a:pt x="5169027" y="104901"/>
                </a:lnTo>
                <a:lnTo>
                  <a:pt x="5171820" y="109346"/>
                </a:lnTo>
                <a:lnTo>
                  <a:pt x="5177663" y="110616"/>
                </a:lnTo>
                <a:lnTo>
                  <a:pt x="5270372" y="51815"/>
                </a:lnTo>
                <a:lnTo>
                  <a:pt x="5253976" y="43052"/>
                </a:lnTo>
                <a:close/>
              </a:path>
              <a:path extrusionOk="0" h="140970" w="5270500">
                <a:moveTo>
                  <a:pt x="5232558" y="53217"/>
                </a:moveTo>
                <a:lnTo>
                  <a:pt x="5216701" y="63284"/>
                </a:lnTo>
                <a:lnTo>
                  <a:pt x="5251831" y="61975"/>
                </a:lnTo>
                <a:lnTo>
                  <a:pt x="5251796" y="60959"/>
                </a:lnTo>
                <a:lnTo>
                  <a:pt x="5247005" y="60959"/>
                </a:lnTo>
                <a:lnTo>
                  <a:pt x="5232558" y="53217"/>
                </a:lnTo>
                <a:close/>
              </a:path>
              <a:path extrusionOk="0" h="140970" w="5270500">
                <a:moveTo>
                  <a:pt x="5246370" y="44449"/>
                </a:moveTo>
                <a:lnTo>
                  <a:pt x="5232558" y="53217"/>
                </a:lnTo>
                <a:lnTo>
                  <a:pt x="5247005" y="60959"/>
                </a:lnTo>
                <a:lnTo>
                  <a:pt x="5246370" y="44449"/>
                </a:lnTo>
                <a:close/>
              </a:path>
              <a:path extrusionOk="0" h="140970" w="5270500">
                <a:moveTo>
                  <a:pt x="5251242" y="44449"/>
                </a:moveTo>
                <a:lnTo>
                  <a:pt x="5246370" y="44449"/>
                </a:lnTo>
                <a:lnTo>
                  <a:pt x="5247005" y="60959"/>
                </a:lnTo>
                <a:lnTo>
                  <a:pt x="5251796" y="60959"/>
                </a:lnTo>
                <a:lnTo>
                  <a:pt x="5251242" y="44449"/>
                </a:lnTo>
                <a:close/>
              </a:path>
              <a:path extrusionOk="0" h="140970" w="5270500">
                <a:moveTo>
                  <a:pt x="5251195" y="43052"/>
                </a:moveTo>
                <a:lnTo>
                  <a:pt x="5216014" y="44350"/>
                </a:lnTo>
                <a:lnTo>
                  <a:pt x="5232558" y="53217"/>
                </a:lnTo>
                <a:lnTo>
                  <a:pt x="5246370" y="44449"/>
                </a:lnTo>
                <a:lnTo>
                  <a:pt x="5251242" y="44449"/>
                </a:lnTo>
                <a:lnTo>
                  <a:pt x="5251195" y="43052"/>
                </a:lnTo>
                <a:close/>
              </a:path>
              <a:path extrusionOk="0" h="140970" w="5270500">
                <a:moveTo>
                  <a:pt x="5173599" y="0"/>
                </a:moveTo>
                <a:lnTo>
                  <a:pt x="5167757" y="1777"/>
                </a:lnTo>
                <a:lnTo>
                  <a:pt x="5165344" y="6476"/>
                </a:lnTo>
                <a:lnTo>
                  <a:pt x="5162804" y="11048"/>
                </a:lnTo>
                <a:lnTo>
                  <a:pt x="5164582" y="16890"/>
                </a:lnTo>
                <a:lnTo>
                  <a:pt x="5169281" y="19303"/>
                </a:lnTo>
                <a:lnTo>
                  <a:pt x="5216014" y="44350"/>
                </a:lnTo>
                <a:lnTo>
                  <a:pt x="5251195" y="43052"/>
                </a:lnTo>
                <a:lnTo>
                  <a:pt x="5253976" y="43052"/>
                </a:lnTo>
                <a:lnTo>
                  <a:pt x="5178170" y="2539"/>
                </a:lnTo>
                <a:lnTo>
                  <a:pt x="5173599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62" name="Google Shape;562;p11"/>
          <p:cNvSpPr/>
          <p:nvPr/>
        </p:nvSpPr>
        <p:spPr>
          <a:xfrm>
            <a:off x="2969845" y="6132443"/>
            <a:ext cx="4641215" cy="111125"/>
          </a:xfrm>
          <a:custGeom>
            <a:rect b="b" l="l" r="r" t="t"/>
            <a:pathLst>
              <a:path extrusionOk="0" h="111125" w="4641215">
                <a:moveTo>
                  <a:pt x="4624403" y="43865"/>
                </a:moveTo>
                <a:lnTo>
                  <a:pt x="4621783" y="43865"/>
                </a:lnTo>
                <a:lnTo>
                  <a:pt x="4622164" y="62903"/>
                </a:lnTo>
                <a:lnTo>
                  <a:pt x="4586981" y="63793"/>
                </a:lnTo>
                <a:lnTo>
                  <a:pt x="4537456" y="94411"/>
                </a:lnTo>
                <a:lnTo>
                  <a:pt x="4536058" y="100279"/>
                </a:lnTo>
                <a:lnTo>
                  <a:pt x="4541647" y="109232"/>
                </a:lnTo>
                <a:lnTo>
                  <a:pt x="4547488" y="110617"/>
                </a:lnTo>
                <a:lnTo>
                  <a:pt x="4640833" y="52908"/>
                </a:lnTo>
                <a:lnTo>
                  <a:pt x="4624403" y="43865"/>
                </a:lnTo>
                <a:close/>
              </a:path>
              <a:path extrusionOk="0" h="111125" w="4641215">
                <a:moveTo>
                  <a:pt x="507" y="43573"/>
                </a:moveTo>
                <a:lnTo>
                  <a:pt x="0" y="62623"/>
                </a:lnTo>
                <a:lnTo>
                  <a:pt x="1409572" y="103479"/>
                </a:lnTo>
                <a:lnTo>
                  <a:pt x="1999107" y="109677"/>
                </a:lnTo>
                <a:lnTo>
                  <a:pt x="3467442" y="90627"/>
                </a:lnTo>
                <a:lnTo>
                  <a:pt x="1999107" y="90627"/>
                </a:lnTo>
                <a:lnTo>
                  <a:pt x="1853057" y="90246"/>
                </a:lnTo>
                <a:lnTo>
                  <a:pt x="1119378" y="77965"/>
                </a:lnTo>
                <a:lnTo>
                  <a:pt x="507" y="43573"/>
                </a:lnTo>
                <a:close/>
              </a:path>
              <a:path extrusionOk="0" h="111125" w="4641215">
                <a:moveTo>
                  <a:pt x="4586501" y="44759"/>
                </a:moveTo>
                <a:lnTo>
                  <a:pt x="1999107" y="90627"/>
                </a:lnTo>
                <a:lnTo>
                  <a:pt x="3467442" y="90627"/>
                </a:lnTo>
                <a:lnTo>
                  <a:pt x="4586981" y="63793"/>
                </a:lnTo>
                <a:lnTo>
                  <a:pt x="4603048" y="53868"/>
                </a:lnTo>
                <a:lnTo>
                  <a:pt x="4586501" y="44759"/>
                </a:lnTo>
                <a:close/>
              </a:path>
              <a:path extrusionOk="0" h="111125" w="4641215">
                <a:moveTo>
                  <a:pt x="4603048" y="53868"/>
                </a:moveTo>
                <a:lnTo>
                  <a:pt x="4586981" y="63793"/>
                </a:lnTo>
                <a:lnTo>
                  <a:pt x="4622164" y="62903"/>
                </a:lnTo>
                <a:lnTo>
                  <a:pt x="4622141" y="61734"/>
                </a:lnTo>
                <a:lnTo>
                  <a:pt x="4617338" y="61734"/>
                </a:lnTo>
                <a:lnTo>
                  <a:pt x="4603048" y="53868"/>
                </a:lnTo>
                <a:close/>
              </a:path>
              <a:path extrusionOk="0" h="111125" w="4641215">
                <a:moveTo>
                  <a:pt x="4616958" y="45275"/>
                </a:moveTo>
                <a:lnTo>
                  <a:pt x="4603048" y="53868"/>
                </a:lnTo>
                <a:lnTo>
                  <a:pt x="4617338" y="61734"/>
                </a:lnTo>
                <a:lnTo>
                  <a:pt x="4616958" y="45275"/>
                </a:lnTo>
                <a:close/>
              </a:path>
              <a:path extrusionOk="0" h="111125" w="4641215">
                <a:moveTo>
                  <a:pt x="4621812" y="45275"/>
                </a:moveTo>
                <a:lnTo>
                  <a:pt x="4616958" y="45275"/>
                </a:lnTo>
                <a:lnTo>
                  <a:pt x="4617338" y="61734"/>
                </a:lnTo>
                <a:lnTo>
                  <a:pt x="4622141" y="61734"/>
                </a:lnTo>
                <a:lnTo>
                  <a:pt x="4621812" y="45275"/>
                </a:lnTo>
                <a:close/>
              </a:path>
              <a:path extrusionOk="0" h="111125" w="4641215">
                <a:moveTo>
                  <a:pt x="4621783" y="43865"/>
                </a:moveTo>
                <a:lnTo>
                  <a:pt x="4586501" y="44759"/>
                </a:lnTo>
                <a:lnTo>
                  <a:pt x="4603048" y="53868"/>
                </a:lnTo>
                <a:lnTo>
                  <a:pt x="4616958" y="45275"/>
                </a:lnTo>
                <a:lnTo>
                  <a:pt x="4621812" y="45275"/>
                </a:lnTo>
                <a:lnTo>
                  <a:pt x="4621783" y="43865"/>
                </a:lnTo>
                <a:close/>
              </a:path>
              <a:path extrusionOk="0" h="111125" w="4641215">
                <a:moveTo>
                  <a:pt x="4544695" y="0"/>
                </a:moveTo>
                <a:lnTo>
                  <a:pt x="4538853" y="1676"/>
                </a:lnTo>
                <a:lnTo>
                  <a:pt x="4533773" y="10896"/>
                </a:lnTo>
                <a:lnTo>
                  <a:pt x="4535424" y="16687"/>
                </a:lnTo>
                <a:lnTo>
                  <a:pt x="4586501" y="44759"/>
                </a:lnTo>
                <a:lnTo>
                  <a:pt x="4621783" y="43865"/>
                </a:lnTo>
                <a:lnTo>
                  <a:pt x="4624403" y="43865"/>
                </a:lnTo>
                <a:lnTo>
                  <a:pt x="4544695" y="0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563" name="Google Shape;563;p11"/>
          <p:cNvSpPr txBox="1"/>
          <p:nvPr/>
        </p:nvSpPr>
        <p:spPr>
          <a:xfrm>
            <a:off x="10130327" y="6393085"/>
            <a:ext cx="2061673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/>
              <a:t>Appendix №. 10</a:t>
            </a:r>
            <a:endParaRPr i="1" sz="20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13"/>
          <p:cNvSpPr txBox="1"/>
          <p:nvPr>
            <p:ph type="title"/>
          </p:nvPr>
        </p:nvSpPr>
        <p:spPr>
          <a:xfrm>
            <a:off x="340247" y="327577"/>
            <a:ext cx="7581344" cy="86297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Practical training</a:t>
            </a:r>
            <a:endParaRPr/>
          </a:p>
        </p:txBody>
      </p:sp>
      <p:sp>
        <p:nvSpPr>
          <p:cNvPr id="570" name="Google Shape;570;p13"/>
          <p:cNvSpPr/>
          <p:nvPr/>
        </p:nvSpPr>
        <p:spPr>
          <a:xfrm>
            <a:off x="2764331" y="1668639"/>
            <a:ext cx="8538975" cy="3498272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rgbClr val="007338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id="571" name="Google Shape;571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493217" y="3071918"/>
            <a:ext cx="450850" cy="704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2" name="Google Shape;572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671357" y="2079578"/>
            <a:ext cx="368300" cy="67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3" name="Google Shape;573;p1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858145" y="2342932"/>
            <a:ext cx="215900" cy="59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4" name="Google Shape;574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107200" y="2595001"/>
            <a:ext cx="1358399" cy="423511"/>
          </a:xfrm>
          <a:prstGeom prst="rect">
            <a:avLst/>
          </a:prstGeom>
          <a:noFill/>
          <a:ln>
            <a:noFill/>
          </a:ln>
        </p:spPr>
      </p:pic>
      <p:sp>
        <p:nvSpPr>
          <p:cNvPr id="575" name="Google Shape;575;p13"/>
          <p:cNvSpPr txBox="1"/>
          <p:nvPr/>
        </p:nvSpPr>
        <p:spPr>
          <a:xfrm>
            <a:off x="2851686" y="2147775"/>
            <a:ext cx="2973304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/>
              <a:t>1. Goal-setting and planning of one's actions (including the products, results and consequences of one's actions)</a:t>
            </a:r>
            <a:endParaRPr sz="1400"/>
          </a:p>
        </p:txBody>
      </p:sp>
      <p:sp>
        <p:nvSpPr>
          <p:cNvPr id="576" name="Google Shape;576;p13"/>
          <p:cNvSpPr txBox="1"/>
          <p:nvPr/>
        </p:nvSpPr>
        <p:spPr>
          <a:xfrm>
            <a:off x="5465384" y="3893868"/>
            <a:ext cx="2642029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/>
              <a:t>2. The actual practice in compliance with the set goals and objectives</a:t>
            </a:r>
            <a:endParaRPr sz="1400"/>
          </a:p>
        </p:txBody>
      </p:sp>
      <p:sp>
        <p:nvSpPr>
          <p:cNvPr id="577" name="Google Shape;577;p13"/>
          <p:cNvSpPr txBox="1"/>
          <p:nvPr/>
        </p:nvSpPr>
        <p:spPr>
          <a:xfrm>
            <a:off x="8039656" y="2006537"/>
            <a:ext cx="2692359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/>
              <a:t>3. Post-action review, comparing what has been achieved with what was planned, evaluation of one's actions, products and results obtained </a:t>
            </a:r>
            <a:endParaRPr sz="1400"/>
          </a:p>
        </p:txBody>
      </p:sp>
      <p:sp>
        <p:nvSpPr>
          <p:cNvPr id="578" name="Google Shape;578;p13"/>
          <p:cNvSpPr txBox="1"/>
          <p:nvPr/>
        </p:nvSpPr>
        <p:spPr>
          <a:xfrm>
            <a:off x="160625" y="2853138"/>
            <a:ext cx="2293317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/>
              <a:t>Practical training is based on the concept of practice and includes 3 indispensable elements</a:t>
            </a:r>
            <a:endParaRPr sz="1400"/>
          </a:p>
        </p:txBody>
      </p:sp>
      <p:sp>
        <p:nvSpPr>
          <p:cNvPr id="579" name="Google Shape;579;p13"/>
          <p:cNvSpPr txBox="1"/>
          <p:nvPr/>
        </p:nvSpPr>
        <p:spPr>
          <a:xfrm>
            <a:off x="10058400" y="6400800"/>
            <a:ext cx="2061673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/>
              <a:t>Appendix №. 11</a:t>
            </a:r>
            <a:endParaRPr i="1" sz="20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g333cd10f9e9_0_1"/>
          <p:cNvSpPr txBox="1"/>
          <p:nvPr/>
        </p:nvSpPr>
        <p:spPr>
          <a:xfrm>
            <a:off x="2202000" y="2974200"/>
            <a:ext cx="8161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b="1" lang="en-US" sz="3000">
                <a:solidFill>
                  <a:srgbClr val="595959"/>
                </a:solidFill>
              </a:rPr>
              <a:t>THANK YOU FOR YOUR ATTENTION!</a:t>
            </a:r>
            <a:endParaRPr sz="3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Изображение выглядит как черный, темнота, зарисовка, черно-белый&#10;&#10;Автоматически созданное описание" id="61" name="Google Shape;61;p2"/>
          <p:cNvPicPr preferRelativeResize="0"/>
          <p:nvPr/>
        </p:nvPicPr>
        <p:blipFill rotWithShape="1">
          <a:blip r:embed="rId3">
            <a:alphaModFix amt="12000"/>
          </a:blip>
          <a:srcRect b="0" l="0" r="0" t="0"/>
          <a:stretch/>
        </p:blipFill>
        <p:spPr>
          <a:xfrm>
            <a:off x="-992039" y="2244746"/>
            <a:ext cx="14003547" cy="4597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62" name="Google Shape;62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8460000">
            <a:off x="9083872" y="2964736"/>
            <a:ext cx="1505309" cy="22673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63" name="Google Shape;63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7020000">
            <a:off x="8552771" y="1012724"/>
            <a:ext cx="1591573" cy="291429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64" name="Google Shape;64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800000">
            <a:off x="1194808" y="3199557"/>
            <a:ext cx="1505309" cy="21091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65" name="Google Shape;65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9180000">
            <a:off x="6447073" y="2232925"/>
            <a:ext cx="1447800" cy="14478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2"/>
          <p:cNvSpPr txBox="1"/>
          <p:nvPr>
            <p:ph type="title"/>
          </p:nvPr>
        </p:nvSpPr>
        <p:spPr>
          <a:xfrm>
            <a:off x="212242" y="150367"/>
            <a:ext cx="8161655" cy="11233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marR="508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trajectory of a person's life cycle in the educational universum</a:t>
            </a: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963185" y="4550691"/>
            <a:ext cx="828483" cy="848939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0C1D4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3630185" y="3243061"/>
            <a:ext cx="828483" cy="848939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0C1D4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7934074" y="3243061"/>
            <a:ext cx="828483" cy="848939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0C1D4F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70" name="Google Shape;70;p2"/>
          <p:cNvSpPr txBox="1"/>
          <p:nvPr/>
        </p:nvSpPr>
        <p:spPr>
          <a:xfrm>
            <a:off x="387186" y="5402156"/>
            <a:ext cx="197404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376194"/>
                </a:solidFill>
                <a:latin typeface="Arial"/>
                <a:ea typeface="Arial"/>
                <a:cs typeface="Arial"/>
                <a:sym typeface="Arial"/>
              </a:rPr>
              <a:t>Pure potential</a:t>
            </a:r>
            <a:endParaRPr/>
          </a:p>
        </p:txBody>
      </p:sp>
      <p:sp>
        <p:nvSpPr>
          <p:cNvPr id="71" name="Google Shape;71;p2"/>
          <p:cNvSpPr txBox="1"/>
          <p:nvPr/>
        </p:nvSpPr>
        <p:spPr>
          <a:xfrm>
            <a:off x="2361227" y="2460647"/>
            <a:ext cx="3026978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solidFill>
                  <a:srgbClr val="376194"/>
                </a:solidFill>
                <a:latin typeface="Arial"/>
                <a:ea typeface="Arial"/>
                <a:cs typeface="Arial"/>
                <a:sym typeface="Arial"/>
              </a:rPr>
              <a:t>Perception of oneself as a human being</a:t>
            </a:r>
            <a:endParaRPr/>
          </a:p>
        </p:txBody>
      </p:sp>
      <p:sp>
        <p:nvSpPr>
          <p:cNvPr id="72" name="Google Shape;72;p2"/>
          <p:cNvSpPr txBox="1"/>
          <p:nvPr/>
        </p:nvSpPr>
        <p:spPr>
          <a:xfrm>
            <a:off x="1566648" y="3456275"/>
            <a:ext cx="1709952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/>
              <a:t>Environment</a:t>
            </a:r>
            <a:endParaRPr/>
          </a:p>
        </p:txBody>
      </p:sp>
      <p:sp>
        <p:nvSpPr>
          <p:cNvPr id="73" name="Google Shape;73;p2"/>
          <p:cNvSpPr txBox="1"/>
          <p:nvPr/>
        </p:nvSpPr>
        <p:spPr>
          <a:xfrm>
            <a:off x="5385646" y="2234997"/>
            <a:ext cx="190825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/>
              <a:t>Perception of oneself as an actor</a:t>
            </a: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2362427" y="4766240"/>
            <a:ext cx="2229744" cy="63339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Pedagogical workshop</a:t>
            </a: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5083208" y="3612569"/>
            <a:ext cx="2229744" cy="633390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Methodical Workshop</a:t>
            </a: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8538390" y="4979926"/>
            <a:ext cx="2464929" cy="628687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Methodological Workshop</a:t>
            </a:r>
            <a:endParaRPr/>
          </a:p>
        </p:txBody>
      </p:sp>
      <p:sp>
        <p:nvSpPr>
          <p:cNvPr id="77" name="Google Shape;77;p2"/>
          <p:cNvSpPr txBox="1"/>
          <p:nvPr/>
        </p:nvSpPr>
        <p:spPr>
          <a:xfrm>
            <a:off x="8212002" y="2066407"/>
            <a:ext cx="2061673" cy="70788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/>
              <a:t>Individual trajectory</a:t>
            </a:r>
            <a:endParaRPr/>
          </a:p>
        </p:txBody>
      </p:sp>
      <p:sp>
        <p:nvSpPr>
          <p:cNvPr id="78" name="Google Shape;78;p2"/>
          <p:cNvSpPr txBox="1"/>
          <p:nvPr/>
        </p:nvSpPr>
        <p:spPr>
          <a:xfrm>
            <a:off x="10064076" y="3249952"/>
            <a:ext cx="2123911" cy="10156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/>
              <a:t>Supporting individual trajectory</a:t>
            </a:r>
            <a:endParaRPr/>
          </a:p>
        </p:txBody>
      </p:sp>
      <p:sp>
        <p:nvSpPr>
          <p:cNvPr id="79" name="Google Shape;79;p2"/>
          <p:cNvSpPr/>
          <p:nvPr/>
        </p:nvSpPr>
        <p:spPr>
          <a:xfrm rot="-5400000">
            <a:off x="11659715" y="5776143"/>
            <a:ext cx="306932" cy="324703"/>
          </a:xfrm>
          <a:prstGeom prst="rtTriangle">
            <a:avLst/>
          </a:prstGeom>
          <a:solidFill>
            <a:srgbClr val="BFBFB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80" name="Google Shape;80;p2"/>
          <p:cNvSpPr txBox="1"/>
          <p:nvPr/>
        </p:nvSpPr>
        <p:spPr>
          <a:xfrm>
            <a:off x="10095194" y="6392486"/>
            <a:ext cx="2061673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/>
              <a:t>Appendix №. 1</a:t>
            </a:r>
            <a:endParaRPr i="1"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3"/>
          <p:cNvSpPr/>
          <p:nvPr/>
        </p:nvSpPr>
        <p:spPr>
          <a:xfrm>
            <a:off x="2202942" y="3147822"/>
            <a:ext cx="812800" cy="848994"/>
          </a:xfrm>
          <a:custGeom>
            <a:rect b="b" l="l" r="r" t="t"/>
            <a:pathLst>
              <a:path extrusionOk="0" h="848995" w="812800">
                <a:moveTo>
                  <a:pt x="0" y="424433"/>
                </a:moveTo>
                <a:lnTo>
                  <a:pt x="2732" y="374929"/>
                </a:lnTo>
                <a:lnTo>
                  <a:pt x="10727" y="327104"/>
                </a:lnTo>
                <a:lnTo>
                  <a:pt x="23680" y="281276"/>
                </a:lnTo>
                <a:lnTo>
                  <a:pt x="41285" y="237763"/>
                </a:lnTo>
                <a:lnTo>
                  <a:pt x="63238" y="196885"/>
                </a:lnTo>
                <a:lnTo>
                  <a:pt x="89233" y="158958"/>
                </a:lnTo>
                <a:lnTo>
                  <a:pt x="118967" y="124301"/>
                </a:lnTo>
                <a:lnTo>
                  <a:pt x="152133" y="93232"/>
                </a:lnTo>
                <a:lnTo>
                  <a:pt x="188427" y="66071"/>
                </a:lnTo>
                <a:lnTo>
                  <a:pt x="227544" y="43134"/>
                </a:lnTo>
                <a:lnTo>
                  <a:pt x="269180" y="24740"/>
                </a:lnTo>
                <a:lnTo>
                  <a:pt x="313028" y="11207"/>
                </a:lnTo>
                <a:lnTo>
                  <a:pt x="358785" y="2855"/>
                </a:lnTo>
                <a:lnTo>
                  <a:pt x="406145" y="0"/>
                </a:lnTo>
                <a:lnTo>
                  <a:pt x="453506" y="2855"/>
                </a:lnTo>
                <a:lnTo>
                  <a:pt x="499263" y="11207"/>
                </a:lnTo>
                <a:lnTo>
                  <a:pt x="543111" y="24740"/>
                </a:lnTo>
                <a:lnTo>
                  <a:pt x="584747" y="43134"/>
                </a:lnTo>
                <a:lnTo>
                  <a:pt x="623864" y="66071"/>
                </a:lnTo>
                <a:lnTo>
                  <a:pt x="660158" y="93232"/>
                </a:lnTo>
                <a:lnTo>
                  <a:pt x="693324" y="124301"/>
                </a:lnTo>
                <a:lnTo>
                  <a:pt x="723058" y="158958"/>
                </a:lnTo>
                <a:lnTo>
                  <a:pt x="749053" y="196885"/>
                </a:lnTo>
                <a:lnTo>
                  <a:pt x="771006" y="237763"/>
                </a:lnTo>
                <a:lnTo>
                  <a:pt x="788611" y="281276"/>
                </a:lnTo>
                <a:lnTo>
                  <a:pt x="801564" y="327104"/>
                </a:lnTo>
                <a:lnTo>
                  <a:pt x="809559" y="374929"/>
                </a:lnTo>
                <a:lnTo>
                  <a:pt x="812291" y="424433"/>
                </a:lnTo>
                <a:lnTo>
                  <a:pt x="809559" y="473938"/>
                </a:lnTo>
                <a:lnTo>
                  <a:pt x="801564" y="521763"/>
                </a:lnTo>
                <a:lnTo>
                  <a:pt x="788611" y="567591"/>
                </a:lnTo>
                <a:lnTo>
                  <a:pt x="771006" y="611104"/>
                </a:lnTo>
                <a:lnTo>
                  <a:pt x="749053" y="651982"/>
                </a:lnTo>
                <a:lnTo>
                  <a:pt x="723058" y="689909"/>
                </a:lnTo>
                <a:lnTo>
                  <a:pt x="693324" y="724566"/>
                </a:lnTo>
                <a:lnTo>
                  <a:pt x="660158" y="755635"/>
                </a:lnTo>
                <a:lnTo>
                  <a:pt x="623864" y="782796"/>
                </a:lnTo>
                <a:lnTo>
                  <a:pt x="584747" y="805733"/>
                </a:lnTo>
                <a:lnTo>
                  <a:pt x="543111" y="824127"/>
                </a:lnTo>
                <a:lnTo>
                  <a:pt x="499263" y="837660"/>
                </a:lnTo>
                <a:lnTo>
                  <a:pt x="453506" y="846012"/>
                </a:lnTo>
                <a:lnTo>
                  <a:pt x="406145" y="848867"/>
                </a:lnTo>
                <a:lnTo>
                  <a:pt x="358785" y="846012"/>
                </a:lnTo>
                <a:lnTo>
                  <a:pt x="313028" y="837660"/>
                </a:lnTo>
                <a:lnTo>
                  <a:pt x="269180" y="824127"/>
                </a:lnTo>
                <a:lnTo>
                  <a:pt x="227544" y="805733"/>
                </a:lnTo>
                <a:lnTo>
                  <a:pt x="188427" y="782796"/>
                </a:lnTo>
                <a:lnTo>
                  <a:pt x="152133" y="755635"/>
                </a:lnTo>
                <a:lnTo>
                  <a:pt x="118967" y="724566"/>
                </a:lnTo>
                <a:lnTo>
                  <a:pt x="89233" y="689909"/>
                </a:lnTo>
                <a:lnTo>
                  <a:pt x="63238" y="651982"/>
                </a:lnTo>
                <a:lnTo>
                  <a:pt x="41285" y="611104"/>
                </a:lnTo>
                <a:lnTo>
                  <a:pt x="23680" y="567591"/>
                </a:lnTo>
                <a:lnTo>
                  <a:pt x="10727" y="521763"/>
                </a:lnTo>
                <a:lnTo>
                  <a:pt x="2732" y="473938"/>
                </a:lnTo>
                <a:lnTo>
                  <a:pt x="0" y="424433"/>
                </a:lnTo>
                <a:close/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6" name="Google Shape;86;p3"/>
          <p:cNvSpPr/>
          <p:nvPr/>
        </p:nvSpPr>
        <p:spPr>
          <a:xfrm>
            <a:off x="3906773" y="2138933"/>
            <a:ext cx="812800" cy="847725"/>
          </a:xfrm>
          <a:custGeom>
            <a:rect b="b" l="l" r="r" t="t"/>
            <a:pathLst>
              <a:path extrusionOk="0" h="847725" w="812800">
                <a:moveTo>
                  <a:pt x="0" y="423671"/>
                </a:moveTo>
                <a:lnTo>
                  <a:pt x="2732" y="374272"/>
                </a:lnTo>
                <a:lnTo>
                  <a:pt x="10727" y="326544"/>
                </a:lnTo>
                <a:lnTo>
                  <a:pt x="23680" y="280806"/>
                </a:lnTo>
                <a:lnTo>
                  <a:pt x="41285" y="237375"/>
                </a:lnTo>
                <a:lnTo>
                  <a:pt x="63238" y="196570"/>
                </a:lnTo>
                <a:lnTo>
                  <a:pt x="89233" y="158709"/>
                </a:lnTo>
                <a:lnTo>
                  <a:pt x="118967" y="124110"/>
                </a:lnTo>
                <a:lnTo>
                  <a:pt x="152133" y="93092"/>
                </a:lnTo>
                <a:lnTo>
                  <a:pt x="188427" y="65973"/>
                </a:lnTo>
                <a:lnTo>
                  <a:pt x="227544" y="43071"/>
                </a:lnTo>
                <a:lnTo>
                  <a:pt x="269180" y="24705"/>
                </a:lnTo>
                <a:lnTo>
                  <a:pt x="313028" y="11192"/>
                </a:lnTo>
                <a:lnTo>
                  <a:pt x="358785" y="2851"/>
                </a:lnTo>
                <a:lnTo>
                  <a:pt x="406146" y="0"/>
                </a:lnTo>
                <a:lnTo>
                  <a:pt x="453506" y="2851"/>
                </a:lnTo>
                <a:lnTo>
                  <a:pt x="499263" y="11192"/>
                </a:lnTo>
                <a:lnTo>
                  <a:pt x="543111" y="24705"/>
                </a:lnTo>
                <a:lnTo>
                  <a:pt x="584747" y="43071"/>
                </a:lnTo>
                <a:lnTo>
                  <a:pt x="623864" y="65973"/>
                </a:lnTo>
                <a:lnTo>
                  <a:pt x="660158" y="93092"/>
                </a:lnTo>
                <a:lnTo>
                  <a:pt x="693324" y="124110"/>
                </a:lnTo>
                <a:lnTo>
                  <a:pt x="723058" y="158709"/>
                </a:lnTo>
                <a:lnTo>
                  <a:pt x="749053" y="196570"/>
                </a:lnTo>
                <a:lnTo>
                  <a:pt x="771006" y="237375"/>
                </a:lnTo>
                <a:lnTo>
                  <a:pt x="788611" y="280806"/>
                </a:lnTo>
                <a:lnTo>
                  <a:pt x="801564" y="326544"/>
                </a:lnTo>
                <a:lnTo>
                  <a:pt x="809559" y="374272"/>
                </a:lnTo>
                <a:lnTo>
                  <a:pt x="812291" y="423671"/>
                </a:lnTo>
                <a:lnTo>
                  <a:pt x="809559" y="473071"/>
                </a:lnTo>
                <a:lnTo>
                  <a:pt x="801564" y="520799"/>
                </a:lnTo>
                <a:lnTo>
                  <a:pt x="788611" y="566537"/>
                </a:lnTo>
                <a:lnTo>
                  <a:pt x="771006" y="609968"/>
                </a:lnTo>
                <a:lnTo>
                  <a:pt x="749053" y="650773"/>
                </a:lnTo>
                <a:lnTo>
                  <a:pt x="723058" y="688634"/>
                </a:lnTo>
                <a:lnTo>
                  <a:pt x="693324" y="723233"/>
                </a:lnTo>
                <a:lnTo>
                  <a:pt x="660158" y="754251"/>
                </a:lnTo>
                <a:lnTo>
                  <a:pt x="623864" y="781370"/>
                </a:lnTo>
                <a:lnTo>
                  <a:pt x="584747" y="804272"/>
                </a:lnTo>
                <a:lnTo>
                  <a:pt x="543111" y="822638"/>
                </a:lnTo>
                <a:lnTo>
                  <a:pt x="499263" y="836151"/>
                </a:lnTo>
                <a:lnTo>
                  <a:pt x="453506" y="844492"/>
                </a:lnTo>
                <a:lnTo>
                  <a:pt x="406146" y="847343"/>
                </a:lnTo>
                <a:lnTo>
                  <a:pt x="358785" y="844492"/>
                </a:lnTo>
                <a:lnTo>
                  <a:pt x="313028" y="836151"/>
                </a:lnTo>
                <a:lnTo>
                  <a:pt x="269180" y="822638"/>
                </a:lnTo>
                <a:lnTo>
                  <a:pt x="227544" y="804272"/>
                </a:lnTo>
                <a:lnTo>
                  <a:pt x="188427" y="781370"/>
                </a:lnTo>
                <a:lnTo>
                  <a:pt x="152133" y="754251"/>
                </a:lnTo>
                <a:lnTo>
                  <a:pt x="118967" y="723233"/>
                </a:lnTo>
                <a:lnTo>
                  <a:pt x="89233" y="688634"/>
                </a:lnTo>
                <a:lnTo>
                  <a:pt x="63238" y="650773"/>
                </a:lnTo>
                <a:lnTo>
                  <a:pt x="41285" y="609968"/>
                </a:lnTo>
                <a:lnTo>
                  <a:pt x="23680" y="566537"/>
                </a:lnTo>
                <a:lnTo>
                  <a:pt x="10727" y="520799"/>
                </a:lnTo>
                <a:lnTo>
                  <a:pt x="2732" y="473071"/>
                </a:lnTo>
                <a:lnTo>
                  <a:pt x="0" y="423671"/>
                </a:lnTo>
                <a:close/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7" name="Google Shape;87;p3"/>
          <p:cNvSpPr/>
          <p:nvPr/>
        </p:nvSpPr>
        <p:spPr>
          <a:xfrm>
            <a:off x="5590794" y="3147822"/>
            <a:ext cx="812800" cy="848994"/>
          </a:xfrm>
          <a:custGeom>
            <a:rect b="b" l="l" r="r" t="t"/>
            <a:pathLst>
              <a:path extrusionOk="0" h="848995" w="812800">
                <a:moveTo>
                  <a:pt x="0" y="424433"/>
                </a:moveTo>
                <a:lnTo>
                  <a:pt x="2732" y="374929"/>
                </a:lnTo>
                <a:lnTo>
                  <a:pt x="10727" y="327104"/>
                </a:lnTo>
                <a:lnTo>
                  <a:pt x="23680" y="281276"/>
                </a:lnTo>
                <a:lnTo>
                  <a:pt x="41285" y="237763"/>
                </a:lnTo>
                <a:lnTo>
                  <a:pt x="63238" y="196885"/>
                </a:lnTo>
                <a:lnTo>
                  <a:pt x="89233" y="158958"/>
                </a:lnTo>
                <a:lnTo>
                  <a:pt x="118967" y="124301"/>
                </a:lnTo>
                <a:lnTo>
                  <a:pt x="152133" y="93232"/>
                </a:lnTo>
                <a:lnTo>
                  <a:pt x="188427" y="66071"/>
                </a:lnTo>
                <a:lnTo>
                  <a:pt x="227544" y="43134"/>
                </a:lnTo>
                <a:lnTo>
                  <a:pt x="269180" y="24740"/>
                </a:lnTo>
                <a:lnTo>
                  <a:pt x="313028" y="11207"/>
                </a:lnTo>
                <a:lnTo>
                  <a:pt x="358785" y="2855"/>
                </a:lnTo>
                <a:lnTo>
                  <a:pt x="406145" y="0"/>
                </a:lnTo>
                <a:lnTo>
                  <a:pt x="453506" y="2855"/>
                </a:lnTo>
                <a:lnTo>
                  <a:pt x="499263" y="11207"/>
                </a:lnTo>
                <a:lnTo>
                  <a:pt x="543111" y="24740"/>
                </a:lnTo>
                <a:lnTo>
                  <a:pt x="584747" y="43134"/>
                </a:lnTo>
                <a:lnTo>
                  <a:pt x="623864" y="66071"/>
                </a:lnTo>
                <a:lnTo>
                  <a:pt x="660158" y="93232"/>
                </a:lnTo>
                <a:lnTo>
                  <a:pt x="693324" y="124301"/>
                </a:lnTo>
                <a:lnTo>
                  <a:pt x="723058" y="158958"/>
                </a:lnTo>
                <a:lnTo>
                  <a:pt x="749053" y="196885"/>
                </a:lnTo>
                <a:lnTo>
                  <a:pt x="771006" y="237763"/>
                </a:lnTo>
                <a:lnTo>
                  <a:pt x="788611" y="281276"/>
                </a:lnTo>
                <a:lnTo>
                  <a:pt x="801564" y="327104"/>
                </a:lnTo>
                <a:lnTo>
                  <a:pt x="809559" y="374929"/>
                </a:lnTo>
                <a:lnTo>
                  <a:pt x="812291" y="424433"/>
                </a:lnTo>
                <a:lnTo>
                  <a:pt x="809559" y="473938"/>
                </a:lnTo>
                <a:lnTo>
                  <a:pt x="801564" y="521763"/>
                </a:lnTo>
                <a:lnTo>
                  <a:pt x="788611" y="567591"/>
                </a:lnTo>
                <a:lnTo>
                  <a:pt x="771006" y="611104"/>
                </a:lnTo>
                <a:lnTo>
                  <a:pt x="749053" y="651982"/>
                </a:lnTo>
                <a:lnTo>
                  <a:pt x="723058" y="689909"/>
                </a:lnTo>
                <a:lnTo>
                  <a:pt x="693324" y="724566"/>
                </a:lnTo>
                <a:lnTo>
                  <a:pt x="660158" y="755635"/>
                </a:lnTo>
                <a:lnTo>
                  <a:pt x="623864" y="782796"/>
                </a:lnTo>
                <a:lnTo>
                  <a:pt x="584747" y="805733"/>
                </a:lnTo>
                <a:lnTo>
                  <a:pt x="543111" y="824127"/>
                </a:lnTo>
                <a:lnTo>
                  <a:pt x="499263" y="837660"/>
                </a:lnTo>
                <a:lnTo>
                  <a:pt x="453506" y="846012"/>
                </a:lnTo>
                <a:lnTo>
                  <a:pt x="406145" y="848867"/>
                </a:lnTo>
                <a:lnTo>
                  <a:pt x="358785" y="846012"/>
                </a:lnTo>
                <a:lnTo>
                  <a:pt x="313028" y="837660"/>
                </a:lnTo>
                <a:lnTo>
                  <a:pt x="269180" y="824127"/>
                </a:lnTo>
                <a:lnTo>
                  <a:pt x="227544" y="805733"/>
                </a:lnTo>
                <a:lnTo>
                  <a:pt x="188427" y="782796"/>
                </a:lnTo>
                <a:lnTo>
                  <a:pt x="152133" y="755635"/>
                </a:lnTo>
                <a:lnTo>
                  <a:pt x="118967" y="724566"/>
                </a:lnTo>
                <a:lnTo>
                  <a:pt x="89233" y="689909"/>
                </a:lnTo>
                <a:lnTo>
                  <a:pt x="63238" y="651982"/>
                </a:lnTo>
                <a:lnTo>
                  <a:pt x="41285" y="611104"/>
                </a:lnTo>
                <a:lnTo>
                  <a:pt x="23680" y="567591"/>
                </a:lnTo>
                <a:lnTo>
                  <a:pt x="10727" y="521763"/>
                </a:lnTo>
                <a:lnTo>
                  <a:pt x="2732" y="473938"/>
                </a:lnTo>
                <a:lnTo>
                  <a:pt x="0" y="424433"/>
                </a:lnTo>
                <a:close/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8" name="Google Shape;88;p3"/>
          <p:cNvSpPr/>
          <p:nvPr/>
        </p:nvSpPr>
        <p:spPr>
          <a:xfrm>
            <a:off x="4924805" y="5232653"/>
            <a:ext cx="812800" cy="847725"/>
          </a:xfrm>
          <a:custGeom>
            <a:rect b="b" l="l" r="r" t="t"/>
            <a:pathLst>
              <a:path extrusionOk="0" h="847725" w="812800">
                <a:moveTo>
                  <a:pt x="0" y="423672"/>
                </a:moveTo>
                <a:lnTo>
                  <a:pt x="2732" y="374272"/>
                </a:lnTo>
                <a:lnTo>
                  <a:pt x="10727" y="326544"/>
                </a:lnTo>
                <a:lnTo>
                  <a:pt x="23680" y="280806"/>
                </a:lnTo>
                <a:lnTo>
                  <a:pt x="41285" y="237375"/>
                </a:lnTo>
                <a:lnTo>
                  <a:pt x="63238" y="196570"/>
                </a:lnTo>
                <a:lnTo>
                  <a:pt x="89233" y="158709"/>
                </a:lnTo>
                <a:lnTo>
                  <a:pt x="118967" y="124110"/>
                </a:lnTo>
                <a:lnTo>
                  <a:pt x="152133" y="93092"/>
                </a:lnTo>
                <a:lnTo>
                  <a:pt x="188427" y="65973"/>
                </a:lnTo>
                <a:lnTo>
                  <a:pt x="227544" y="43071"/>
                </a:lnTo>
                <a:lnTo>
                  <a:pt x="269180" y="24705"/>
                </a:lnTo>
                <a:lnTo>
                  <a:pt x="313028" y="11192"/>
                </a:lnTo>
                <a:lnTo>
                  <a:pt x="358785" y="2851"/>
                </a:lnTo>
                <a:lnTo>
                  <a:pt x="406146" y="0"/>
                </a:lnTo>
                <a:lnTo>
                  <a:pt x="453506" y="2851"/>
                </a:lnTo>
                <a:lnTo>
                  <a:pt x="499263" y="11192"/>
                </a:lnTo>
                <a:lnTo>
                  <a:pt x="543111" y="24705"/>
                </a:lnTo>
                <a:lnTo>
                  <a:pt x="584747" y="43071"/>
                </a:lnTo>
                <a:lnTo>
                  <a:pt x="623864" y="65973"/>
                </a:lnTo>
                <a:lnTo>
                  <a:pt x="660158" y="93092"/>
                </a:lnTo>
                <a:lnTo>
                  <a:pt x="693324" y="124110"/>
                </a:lnTo>
                <a:lnTo>
                  <a:pt x="723058" y="158709"/>
                </a:lnTo>
                <a:lnTo>
                  <a:pt x="749053" y="196570"/>
                </a:lnTo>
                <a:lnTo>
                  <a:pt x="771006" y="237375"/>
                </a:lnTo>
                <a:lnTo>
                  <a:pt x="788611" y="280806"/>
                </a:lnTo>
                <a:lnTo>
                  <a:pt x="801564" y="326544"/>
                </a:lnTo>
                <a:lnTo>
                  <a:pt x="809559" y="374272"/>
                </a:lnTo>
                <a:lnTo>
                  <a:pt x="812292" y="423672"/>
                </a:lnTo>
                <a:lnTo>
                  <a:pt x="809559" y="473080"/>
                </a:lnTo>
                <a:lnTo>
                  <a:pt x="801564" y="520815"/>
                </a:lnTo>
                <a:lnTo>
                  <a:pt x="788611" y="566557"/>
                </a:lnTo>
                <a:lnTo>
                  <a:pt x="771006" y="609990"/>
                </a:lnTo>
                <a:lnTo>
                  <a:pt x="749053" y="650796"/>
                </a:lnTo>
                <a:lnTo>
                  <a:pt x="723058" y="688656"/>
                </a:lnTo>
                <a:lnTo>
                  <a:pt x="693324" y="723252"/>
                </a:lnTo>
                <a:lnTo>
                  <a:pt x="660158" y="754267"/>
                </a:lnTo>
                <a:lnTo>
                  <a:pt x="623864" y="781382"/>
                </a:lnTo>
                <a:lnTo>
                  <a:pt x="584747" y="804281"/>
                </a:lnTo>
                <a:lnTo>
                  <a:pt x="543111" y="822644"/>
                </a:lnTo>
                <a:lnTo>
                  <a:pt x="499263" y="836154"/>
                </a:lnTo>
                <a:lnTo>
                  <a:pt x="453506" y="844493"/>
                </a:lnTo>
                <a:lnTo>
                  <a:pt x="406146" y="847344"/>
                </a:lnTo>
                <a:lnTo>
                  <a:pt x="358785" y="844493"/>
                </a:lnTo>
                <a:lnTo>
                  <a:pt x="313028" y="836154"/>
                </a:lnTo>
                <a:lnTo>
                  <a:pt x="269180" y="822644"/>
                </a:lnTo>
                <a:lnTo>
                  <a:pt x="227544" y="804281"/>
                </a:lnTo>
                <a:lnTo>
                  <a:pt x="188427" y="781382"/>
                </a:lnTo>
                <a:lnTo>
                  <a:pt x="152133" y="754267"/>
                </a:lnTo>
                <a:lnTo>
                  <a:pt x="118967" y="723252"/>
                </a:lnTo>
                <a:lnTo>
                  <a:pt x="89233" y="688656"/>
                </a:lnTo>
                <a:lnTo>
                  <a:pt x="63238" y="650796"/>
                </a:lnTo>
                <a:lnTo>
                  <a:pt x="41285" y="609990"/>
                </a:lnTo>
                <a:lnTo>
                  <a:pt x="23680" y="566557"/>
                </a:lnTo>
                <a:lnTo>
                  <a:pt x="10727" y="520815"/>
                </a:lnTo>
                <a:lnTo>
                  <a:pt x="2732" y="473080"/>
                </a:lnTo>
                <a:lnTo>
                  <a:pt x="0" y="423672"/>
                </a:lnTo>
                <a:close/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89" name="Google Shape;89;p3"/>
          <p:cNvSpPr/>
          <p:nvPr/>
        </p:nvSpPr>
        <p:spPr>
          <a:xfrm>
            <a:off x="2888742" y="5232653"/>
            <a:ext cx="812800" cy="847725"/>
          </a:xfrm>
          <a:custGeom>
            <a:rect b="b" l="l" r="r" t="t"/>
            <a:pathLst>
              <a:path extrusionOk="0" h="847725" w="812800">
                <a:moveTo>
                  <a:pt x="0" y="423672"/>
                </a:moveTo>
                <a:lnTo>
                  <a:pt x="2732" y="374272"/>
                </a:lnTo>
                <a:lnTo>
                  <a:pt x="10727" y="326544"/>
                </a:lnTo>
                <a:lnTo>
                  <a:pt x="23680" y="280806"/>
                </a:lnTo>
                <a:lnTo>
                  <a:pt x="41285" y="237375"/>
                </a:lnTo>
                <a:lnTo>
                  <a:pt x="63238" y="196570"/>
                </a:lnTo>
                <a:lnTo>
                  <a:pt x="89233" y="158709"/>
                </a:lnTo>
                <a:lnTo>
                  <a:pt x="118967" y="124110"/>
                </a:lnTo>
                <a:lnTo>
                  <a:pt x="152133" y="93092"/>
                </a:lnTo>
                <a:lnTo>
                  <a:pt x="188427" y="65973"/>
                </a:lnTo>
                <a:lnTo>
                  <a:pt x="227544" y="43071"/>
                </a:lnTo>
                <a:lnTo>
                  <a:pt x="269180" y="24705"/>
                </a:lnTo>
                <a:lnTo>
                  <a:pt x="313028" y="11192"/>
                </a:lnTo>
                <a:lnTo>
                  <a:pt x="358785" y="2851"/>
                </a:lnTo>
                <a:lnTo>
                  <a:pt x="406145" y="0"/>
                </a:lnTo>
                <a:lnTo>
                  <a:pt x="453506" y="2851"/>
                </a:lnTo>
                <a:lnTo>
                  <a:pt x="499263" y="11192"/>
                </a:lnTo>
                <a:lnTo>
                  <a:pt x="543111" y="24705"/>
                </a:lnTo>
                <a:lnTo>
                  <a:pt x="584747" y="43071"/>
                </a:lnTo>
                <a:lnTo>
                  <a:pt x="623864" y="65973"/>
                </a:lnTo>
                <a:lnTo>
                  <a:pt x="660158" y="93092"/>
                </a:lnTo>
                <a:lnTo>
                  <a:pt x="693324" y="124110"/>
                </a:lnTo>
                <a:lnTo>
                  <a:pt x="723058" y="158709"/>
                </a:lnTo>
                <a:lnTo>
                  <a:pt x="749053" y="196570"/>
                </a:lnTo>
                <a:lnTo>
                  <a:pt x="771006" y="237375"/>
                </a:lnTo>
                <a:lnTo>
                  <a:pt x="788611" y="280806"/>
                </a:lnTo>
                <a:lnTo>
                  <a:pt x="801564" y="326544"/>
                </a:lnTo>
                <a:lnTo>
                  <a:pt x="809559" y="374272"/>
                </a:lnTo>
                <a:lnTo>
                  <a:pt x="812292" y="423672"/>
                </a:lnTo>
                <a:lnTo>
                  <a:pt x="809559" y="473080"/>
                </a:lnTo>
                <a:lnTo>
                  <a:pt x="801564" y="520815"/>
                </a:lnTo>
                <a:lnTo>
                  <a:pt x="788611" y="566557"/>
                </a:lnTo>
                <a:lnTo>
                  <a:pt x="771006" y="609990"/>
                </a:lnTo>
                <a:lnTo>
                  <a:pt x="749053" y="650796"/>
                </a:lnTo>
                <a:lnTo>
                  <a:pt x="723058" y="688656"/>
                </a:lnTo>
                <a:lnTo>
                  <a:pt x="693324" y="723252"/>
                </a:lnTo>
                <a:lnTo>
                  <a:pt x="660158" y="754267"/>
                </a:lnTo>
                <a:lnTo>
                  <a:pt x="623864" y="781382"/>
                </a:lnTo>
                <a:lnTo>
                  <a:pt x="584747" y="804281"/>
                </a:lnTo>
                <a:lnTo>
                  <a:pt x="543111" y="822644"/>
                </a:lnTo>
                <a:lnTo>
                  <a:pt x="499263" y="836154"/>
                </a:lnTo>
                <a:lnTo>
                  <a:pt x="453506" y="844493"/>
                </a:lnTo>
                <a:lnTo>
                  <a:pt x="406145" y="847344"/>
                </a:lnTo>
                <a:lnTo>
                  <a:pt x="358785" y="844493"/>
                </a:lnTo>
                <a:lnTo>
                  <a:pt x="313028" y="836154"/>
                </a:lnTo>
                <a:lnTo>
                  <a:pt x="269180" y="822644"/>
                </a:lnTo>
                <a:lnTo>
                  <a:pt x="227544" y="804281"/>
                </a:lnTo>
                <a:lnTo>
                  <a:pt x="188427" y="781382"/>
                </a:lnTo>
                <a:lnTo>
                  <a:pt x="152133" y="754267"/>
                </a:lnTo>
                <a:lnTo>
                  <a:pt x="118967" y="723252"/>
                </a:lnTo>
                <a:lnTo>
                  <a:pt x="89233" y="688656"/>
                </a:lnTo>
                <a:lnTo>
                  <a:pt x="63238" y="650796"/>
                </a:lnTo>
                <a:lnTo>
                  <a:pt x="41285" y="609990"/>
                </a:lnTo>
                <a:lnTo>
                  <a:pt x="23680" y="566557"/>
                </a:lnTo>
                <a:lnTo>
                  <a:pt x="10727" y="520815"/>
                </a:lnTo>
                <a:lnTo>
                  <a:pt x="2732" y="473080"/>
                </a:lnTo>
                <a:lnTo>
                  <a:pt x="0" y="423672"/>
                </a:lnTo>
                <a:close/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90" name="Google Shape;90;p3"/>
          <p:cNvSpPr/>
          <p:nvPr/>
        </p:nvSpPr>
        <p:spPr>
          <a:xfrm>
            <a:off x="2896361" y="2562605"/>
            <a:ext cx="1010919" cy="710565"/>
          </a:xfrm>
          <a:custGeom>
            <a:rect b="b" l="l" r="r" t="t"/>
            <a:pathLst>
              <a:path extrusionOk="0" h="710564" w="1010920">
                <a:moveTo>
                  <a:pt x="1010538" y="0"/>
                </a:moveTo>
                <a:lnTo>
                  <a:pt x="0" y="710565"/>
                </a:lnTo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91" name="Google Shape;91;p3"/>
          <p:cNvSpPr/>
          <p:nvPr/>
        </p:nvSpPr>
        <p:spPr>
          <a:xfrm>
            <a:off x="2609850" y="3996690"/>
            <a:ext cx="398780" cy="1360170"/>
          </a:xfrm>
          <a:custGeom>
            <a:rect b="b" l="l" r="r" t="t"/>
            <a:pathLst>
              <a:path extrusionOk="0" h="1360170" w="398780">
                <a:moveTo>
                  <a:pt x="0" y="0"/>
                </a:moveTo>
                <a:lnTo>
                  <a:pt x="398399" y="1360170"/>
                </a:lnTo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92" name="Google Shape;92;p3"/>
          <p:cNvSpPr/>
          <p:nvPr/>
        </p:nvSpPr>
        <p:spPr>
          <a:xfrm>
            <a:off x="3701034" y="5656326"/>
            <a:ext cx="1224280" cy="0"/>
          </a:xfrm>
          <a:custGeom>
            <a:rect b="b" l="l" r="r" t="t"/>
            <a:pathLst>
              <a:path extrusionOk="0" h="120000" w="1224279">
                <a:moveTo>
                  <a:pt x="0" y="0"/>
                </a:moveTo>
                <a:lnTo>
                  <a:pt x="1224279" y="0"/>
                </a:lnTo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93" name="Google Shape;93;p3"/>
          <p:cNvSpPr/>
          <p:nvPr/>
        </p:nvSpPr>
        <p:spPr>
          <a:xfrm>
            <a:off x="5618226" y="3996690"/>
            <a:ext cx="377825" cy="1360170"/>
          </a:xfrm>
          <a:custGeom>
            <a:rect b="b" l="l" r="r" t="t"/>
            <a:pathLst>
              <a:path extrusionOk="0" h="1360170" w="377825">
                <a:moveTo>
                  <a:pt x="0" y="1360170"/>
                </a:moveTo>
                <a:lnTo>
                  <a:pt x="377825" y="0"/>
                </a:lnTo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94" name="Google Shape;94;p3"/>
          <p:cNvSpPr/>
          <p:nvPr/>
        </p:nvSpPr>
        <p:spPr>
          <a:xfrm>
            <a:off x="4719065" y="2562605"/>
            <a:ext cx="989965" cy="710565"/>
          </a:xfrm>
          <a:custGeom>
            <a:rect b="b" l="l" r="r" t="t"/>
            <a:pathLst>
              <a:path extrusionOk="0" h="710564" w="989964">
                <a:moveTo>
                  <a:pt x="0" y="0"/>
                </a:moveTo>
                <a:lnTo>
                  <a:pt x="989964" y="710565"/>
                </a:lnTo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95" name="Google Shape;95;p3"/>
          <p:cNvSpPr/>
          <p:nvPr/>
        </p:nvSpPr>
        <p:spPr>
          <a:xfrm>
            <a:off x="3015233" y="2986277"/>
            <a:ext cx="2576195" cy="2246630"/>
          </a:xfrm>
          <a:custGeom>
            <a:rect b="b" l="l" r="r" t="t"/>
            <a:pathLst>
              <a:path extrusionOk="0" h="2246629" w="2576195">
                <a:moveTo>
                  <a:pt x="1298702" y="0"/>
                </a:moveTo>
                <a:lnTo>
                  <a:pt x="280416" y="2245741"/>
                </a:lnTo>
              </a:path>
              <a:path extrusionOk="0" h="2246629" w="2576195">
                <a:moveTo>
                  <a:pt x="1298448" y="0"/>
                </a:moveTo>
                <a:lnTo>
                  <a:pt x="2316226" y="2245741"/>
                </a:lnTo>
              </a:path>
              <a:path extrusionOk="0" h="2246629" w="2576195">
                <a:moveTo>
                  <a:pt x="2315845" y="2246376"/>
                </a:moveTo>
                <a:lnTo>
                  <a:pt x="0" y="586739"/>
                </a:lnTo>
              </a:path>
              <a:path extrusionOk="0" h="2246629" w="2576195">
                <a:moveTo>
                  <a:pt x="0" y="586739"/>
                </a:moveTo>
                <a:lnTo>
                  <a:pt x="2574925" y="586739"/>
                </a:lnTo>
              </a:path>
              <a:path extrusionOk="0" h="2246629" w="2576195">
                <a:moveTo>
                  <a:pt x="280416" y="2246376"/>
                </a:moveTo>
                <a:lnTo>
                  <a:pt x="2576068" y="586739"/>
                </a:lnTo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96" name="Google Shape;96;p3"/>
          <p:cNvSpPr txBox="1"/>
          <p:nvPr/>
        </p:nvSpPr>
        <p:spPr>
          <a:xfrm>
            <a:off x="2269874" y="5645400"/>
            <a:ext cx="616585" cy="330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Will</a:t>
            </a:r>
            <a:endParaRPr/>
          </a:p>
        </p:txBody>
      </p:sp>
      <p:sp>
        <p:nvSpPr>
          <p:cNvPr id="97" name="Google Shape;97;p3"/>
          <p:cNvSpPr txBox="1"/>
          <p:nvPr/>
        </p:nvSpPr>
        <p:spPr>
          <a:xfrm>
            <a:off x="3701034" y="1655345"/>
            <a:ext cx="1326515" cy="331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Ideology</a:t>
            </a:r>
            <a:endParaRPr/>
          </a:p>
        </p:txBody>
      </p:sp>
      <p:sp>
        <p:nvSpPr>
          <p:cNvPr id="98" name="Google Shape;98;p3"/>
          <p:cNvSpPr txBox="1"/>
          <p:nvPr/>
        </p:nvSpPr>
        <p:spPr>
          <a:xfrm>
            <a:off x="5434647" y="2709303"/>
            <a:ext cx="2334386" cy="3212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Moral law</a:t>
            </a:r>
            <a:endParaRPr/>
          </a:p>
        </p:txBody>
      </p:sp>
      <p:sp>
        <p:nvSpPr>
          <p:cNvPr id="99" name="Google Shape;99;p3"/>
          <p:cNvSpPr txBox="1"/>
          <p:nvPr/>
        </p:nvSpPr>
        <p:spPr>
          <a:xfrm>
            <a:off x="686155" y="2685417"/>
            <a:ext cx="1954530" cy="636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Self-reflection as</a:t>
            </a:r>
            <a:endParaRPr/>
          </a:p>
          <a:p>
            <a:pPr indent="0" lvl="0" marL="127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an actor</a:t>
            </a:r>
            <a:endParaRPr/>
          </a:p>
        </p:txBody>
      </p:sp>
      <p:sp>
        <p:nvSpPr>
          <p:cNvPr id="100" name="Google Shape;100;p3"/>
          <p:cNvSpPr txBox="1"/>
          <p:nvPr/>
        </p:nvSpPr>
        <p:spPr>
          <a:xfrm>
            <a:off x="5867400" y="5490908"/>
            <a:ext cx="1681735" cy="330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Intelligence</a:t>
            </a:r>
            <a:endParaRPr/>
          </a:p>
        </p:txBody>
      </p:sp>
      <p:sp>
        <p:nvSpPr>
          <p:cNvPr id="101" name="Google Shape;101;p3"/>
          <p:cNvSpPr txBox="1"/>
          <p:nvPr>
            <p:ph type="title"/>
          </p:nvPr>
        </p:nvSpPr>
        <p:spPr>
          <a:xfrm>
            <a:off x="212242" y="150367"/>
            <a:ext cx="8161655" cy="6754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250">
            <a:spAutoFit/>
          </a:bodyPr>
          <a:lstStyle/>
          <a:p>
            <a:pPr indent="0" lvl="0" marL="37401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notion of a human</a:t>
            </a:r>
            <a:endParaRPr/>
          </a:p>
        </p:txBody>
      </p:sp>
      <p:sp>
        <p:nvSpPr>
          <p:cNvPr id="102" name="Google Shape;102;p3"/>
          <p:cNvSpPr txBox="1"/>
          <p:nvPr/>
        </p:nvSpPr>
        <p:spPr>
          <a:xfrm>
            <a:off x="10130327" y="6426203"/>
            <a:ext cx="2061673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/>
              <a:t>Appendix №. 2</a:t>
            </a:r>
            <a:endParaRPr i="1" sz="20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4"/>
          <p:cNvSpPr txBox="1"/>
          <p:nvPr>
            <p:ph type="title"/>
          </p:nvPr>
        </p:nvSpPr>
        <p:spPr>
          <a:xfrm>
            <a:off x="212242" y="150367"/>
            <a:ext cx="8703158" cy="61088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56325">
            <a:spAutoFit/>
          </a:bodyPr>
          <a:lstStyle/>
          <a:p>
            <a:pPr indent="0" lvl="0" marL="9715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notion of ideology. </a:t>
            </a:r>
            <a:r>
              <a:rPr i="1" lang="en-US">
                <a:solidFill>
                  <a:srgbClr val="7F7F7F"/>
                </a:solidFill>
              </a:rPr>
              <a:t>(should be corrected)</a:t>
            </a:r>
            <a:endParaRPr/>
          </a:p>
        </p:txBody>
      </p:sp>
      <p:sp>
        <p:nvSpPr>
          <p:cNvPr id="108" name="Google Shape;108;p4"/>
          <p:cNvSpPr/>
          <p:nvPr/>
        </p:nvSpPr>
        <p:spPr>
          <a:xfrm>
            <a:off x="2346198" y="1754885"/>
            <a:ext cx="3846829" cy="3598545"/>
          </a:xfrm>
          <a:custGeom>
            <a:rect b="b" l="l" r="r" t="t"/>
            <a:pathLst>
              <a:path extrusionOk="0" h="3598545" w="3846829">
                <a:moveTo>
                  <a:pt x="0" y="1309115"/>
                </a:moveTo>
                <a:lnTo>
                  <a:pt x="2897" y="1260568"/>
                </a:lnTo>
                <a:lnTo>
                  <a:pt x="11357" y="1213818"/>
                </a:lnTo>
                <a:lnTo>
                  <a:pt x="25031" y="1169227"/>
                </a:lnTo>
                <a:lnTo>
                  <a:pt x="43571" y="1127160"/>
                </a:lnTo>
                <a:lnTo>
                  <a:pt x="66627" y="1087979"/>
                </a:lnTo>
                <a:lnTo>
                  <a:pt x="93851" y="1052048"/>
                </a:lnTo>
                <a:lnTo>
                  <a:pt x="124896" y="1019730"/>
                </a:lnTo>
                <a:lnTo>
                  <a:pt x="159411" y="991387"/>
                </a:lnTo>
                <a:lnTo>
                  <a:pt x="197049" y="967383"/>
                </a:lnTo>
                <a:lnTo>
                  <a:pt x="237461" y="948081"/>
                </a:lnTo>
                <a:lnTo>
                  <a:pt x="280299" y="933845"/>
                </a:lnTo>
                <a:lnTo>
                  <a:pt x="325213" y="925036"/>
                </a:lnTo>
                <a:lnTo>
                  <a:pt x="371856" y="922019"/>
                </a:lnTo>
                <a:lnTo>
                  <a:pt x="418498" y="925036"/>
                </a:lnTo>
                <a:lnTo>
                  <a:pt x="463412" y="933845"/>
                </a:lnTo>
                <a:lnTo>
                  <a:pt x="506250" y="948081"/>
                </a:lnTo>
                <a:lnTo>
                  <a:pt x="546662" y="967383"/>
                </a:lnTo>
                <a:lnTo>
                  <a:pt x="584300" y="991387"/>
                </a:lnTo>
                <a:lnTo>
                  <a:pt x="618815" y="1019730"/>
                </a:lnTo>
                <a:lnTo>
                  <a:pt x="649860" y="1052048"/>
                </a:lnTo>
                <a:lnTo>
                  <a:pt x="677084" y="1087979"/>
                </a:lnTo>
                <a:lnTo>
                  <a:pt x="700140" y="1127160"/>
                </a:lnTo>
                <a:lnTo>
                  <a:pt x="718680" y="1169227"/>
                </a:lnTo>
                <a:lnTo>
                  <a:pt x="732354" y="1213818"/>
                </a:lnTo>
                <a:lnTo>
                  <a:pt x="740814" y="1260568"/>
                </a:lnTo>
                <a:lnTo>
                  <a:pt x="743712" y="1309115"/>
                </a:lnTo>
                <a:lnTo>
                  <a:pt x="740814" y="1357663"/>
                </a:lnTo>
                <a:lnTo>
                  <a:pt x="732354" y="1404413"/>
                </a:lnTo>
                <a:lnTo>
                  <a:pt x="718680" y="1449004"/>
                </a:lnTo>
                <a:lnTo>
                  <a:pt x="700140" y="1491071"/>
                </a:lnTo>
                <a:lnTo>
                  <a:pt x="677084" y="1530252"/>
                </a:lnTo>
                <a:lnTo>
                  <a:pt x="649860" y="1566183"/>
                </a:lnTo>
                <a:lnTo>
                  <a:pt x="618815" y="1598501"/>
                </a:lnTo>
                <a:lnTo>
                  <a:pt x="584300" y="1626844"/>
                </a:lnTo>
                <a:lnTo>
                  <a:pt x="546662" y="1650848"/>
                </a:lnTo>
                <a:lnTo>
                  <a:pt x="506250" y="1670150"/>
                </a:lnTo>
                <a:lnTo>
                  <a:pt x="463412" y="1684386"/>
                </a:lnTo>
                <a:lnTo>
                  <a:pt x="418498" y="1693195"/>
                </a:lnTo>
                <a:lnTo>
                  <a:pt x="371856" y="1696212"/>
                </a:lnTo>
                <a:lnTo>
                  <a:pt x="325213" y="1693195"/>
                </a:lnTo>
                <a:lnTo>
                  <a:pt x="280299" y="1684386"/>
                </a:lnTo>
                <a:lnTo>
                  <a:pt x="237461" y="1670150"/>
                </a:lnTo>
                <a:lnTo>
                  <a:pt x="197049" y="1650848"/>
                </a:lnTo>
                <a:lnTo>
                  <a:pt x="159411" y="1626844"/>
                </a:lnTo>
                <a:lnTo>
                  <a:pt x="124896" y="1598501"/>
                </a:lnTo>
                <a:lnTo>
                  <a:pt x="93851" y="1566183"/>
                </a:lnTo>
                <a:lnTo>
                  <a:pt x="66627" y="1530252"/>
                </a:lnTo>
                <a:lnTo>
                  <a:pt x="43571" y="1491071"/>
                </a:lnTo>
                <a:lnTo>
                  <a:pt x="25031" y="1449004"/>
                </a:lnTo>
                <a:lnTo>
                  <a:pt x="11357" y="1404413"/>
                </a:lnTo>
                <a:lnTo>
                  <a:pt x="2897" y="1357663"/>
                </a:lnTo>
                <a:lnTo>
                  <a:pt x="0" y="1309115"/>
                </a:lnTo>
                <a:close/>
              </a:path>
              <a:path extrusionOk="0" h="3598545" w="3846829">
                <a:moveTo>
                  <a:pt x="1560576" y="387096"/>
                </a:moveTo>
                <a:lnTo>
                  <a:pt x="1563473" y="338548"/>
                </a:lnTo>
                <a:lnTo>
                  <a:pt x="1571933" y="291798"/>
                </a:lnTo>
                <a:lnTo>
                  <a:pt x="1585607" y="247207"/>
                </a:lnTo>
                <a:lnTo>
                  <a:pt x="1604147" y="205140"/>
                </a:lnTo>
                <a:lnTo>
                  <a:pt x="1627203" y="165959"/>
                </a:lnTo>
                <a:lnTo>
                  <a:pt x="1654427" y="130028"/>
                </a:lnTo>
                <a:lnTo>
                  <a:pt x="1685472" y="97710"/>
                </a:lnTo>
                <a:lnTo>
                  <a:pt x="1719987" y="69367"/>
                </a:lnTo>
                <a:lnTo>
                  <a:pt x="1757625" y="45363"/>
                </a:lnTo>
                <a:lnTo>
                  <a:pt x="1798037" y="26061"/>
                </a:lnTo>
                <a:lnTo>
                  <a:pt x="1840875" y="11825"/>
                </a:lnTo>
                <a:lnTo>
                  <a:pt x="1885789" y="3016"/>
                </a:lnTo>
                <a:lnTo>
                  <a:pt x="1932431" y="0"/>
                </a:lnTo>
                <a:lnTo>
                  <a:pt x="1979074" y="3016"/>
                </a:lnTo>
                <a:lnTo>
                  <a:pt x="2023988" y="11825"/>
                </a:lnTo>
                <a:lnTo>
                  <a:pt x="2066826" y="26061"/>
                </a:lnTo>
                <a:lnTo>
                  <a:pt x="2107238" y="45363"/>
                </a:lnTo>
                <a:lnTo>
                  <a:pt x="2144876" y="69367"/>
                </a:lnTo>
                <a:lnTo>
                  <a:pt x="2179391" y="97710"/>
                </a:lnTo>
                <a:lnTo>
                  <a:pt x="2210436" y="130028"/>
                </a:lnTo>
                <a:lnTo>
                  <a:pt x="2237660" y="165959"/>
                </a:lnTo>
                <a:lnTo>
                  <a:pt x="2260716" y="205140"/>
                </a:lnTo>
                <a:lnTo>
                  <a:pt x="2279256" y="247207"/>
                </a:lnTo>
                <a:lnTo>
                  <a:pt x="2292930" y="291798"/>
                </a:lnTo>
                <a:lnTo>
                  <a:pt x="2301390" y="338548"/>
                </a:lnTo>
                <a:lnTo>
                  <a:pt x="2304288" y="387096"/>
                </a:lnTo>
                <a:lnTo>
                  <a:pt x="2301390" y="435643"/>
                </a:lnTo>
                <a:lnTo>
                  <a:pt x="2292930" y="482393"/>
                </a:lnTo>
                <a:lnTo>
                  <a:pt x="2279256" y="526984"/>
                </a:lnTo>
                <a:lnTo>
                  <a:pt x="2260716" y="569051"/>
                </a:lnTo>
                <a:lnTo>
                  <a:pt x="2237660" y="608232"/>
                </a:lnTo>
                <a:lnTo>
                  <a:pt x="2210436" y="644163"/>
                </a:lnTo>
                <a:lnTo>
                  <a:pt x="2179391" y="676481"/>
                </a:lnTo>
                <a:lnTo>
                  <a:pt x="2144876" y="704824"/>
                </a:lnTo>
                <a:lnTo>
                  <a:pt x="2107238" y="728828"/>
                </a:lnTo>
                <a:lnTo>
                  <a:pt x="2066826" y="748130"/>
                </a:lnTo>
                <a:lnTo>
                  <a:pt x="2023988" y="762366"/>
                </a:lnTo>
                <a:lnTo>
                  <a:pt x="1979074" y="771175"/>
                </a:lnTo>
                <a:lnTo>
                  <a:pt x="1932431" y="774191"/>
                </a:lnTo>
                <a:lnTo>
                  <a:pt x="1885789" y="771175"/>
                </a:lnTo>
                <a:lnTo>
                  <a:pt x="1840875" y="762366"/>
                </a:lnTo>
                <a:lnTo>
                  <a:pt x="1798037" y="748130"/>
                </a:lnTo>
                <a:lnTo>
                  <a:pt x="1757625" y="728828"/>
                </a:lnTo>
                <a:lnTo>
                  <a:pt x="1719987" y="704824"/>
                </a:lnTo>
                <a:lnTo>
                  <a:pt x="1685472" y="676481"/>
                </a:lnTo>
                <a:lnTo>
                  <a:pt x="1654427" y="644163"/>
                </a:lnTo>
                <a:lnTo>
                  <a:pt x="1627203" y="608232"/>
                </a:lnTo>
                <a:lnTo>
                  <a:pt x="1604147" y="569051"/>
                </a:lnTo>
                <a:lnTo>
                  <a:pt x="1585607" y="526984"/>
                </a:lnTo>
                <a:lnTo>
                  <a:pt x="1571933" y="482393"/>
                </a:lnTo>
                <a:lnTo>
                  <a:pt x="1563473" y="435643"/>
                </a:lnTo>
                <a:lnTo>
                  <a:pt x="1560576" y="387096"/>
                </a:lnTo>
                <a:close/>
              </a:path>
              <a:path extrusionOk="0" h="3598545" w="3846829">
                <a:moveTo>
                  <a:pt x="3102864" y="1309115"/>
                </a:moveTo>
                <a:lnTo>
                  <a:pt x="3105761" y="1260568"/>
                </a:lnTo>
                <a:lnTo>
                  <a:pt x="3114221" y="1213818"/>
                </a:lnTo>
                <a:lnTo>
                  <a:pt x="3127895" y="1169227"/>
                </a:lnTo>
                <a:lnTo>
                  <a:pt x="3146435" y="1127160"/>
                </a:lnTo>
                <a:lnTo>
                  <a:pt x="3169491" y="1087979"/>
                </a:lnTo>
                <a:lnTo>
                  <a:pt x="3196715" y="1052048"/>
                </a:lnTo>
                <a:lnTo>
                  <a:pt x="3227760" y="1019730"/>
                </a:lnTo>
                <a:lnTo>
                  <a:pt x="3262275" y="991387"/>
                </a:lnTo>
                <a:lnTo>
                  <a:pt x="3299913" y="967383"/>
                </a:lnTo>
                <a:lnTo>
                  <a:pt x="3340325" y="948081"/>
                </a:lnTo>
                <a:lnTo>
                  <a:pt x="3383163" y="933845"/>
                </a:lnTo>
                <a:lnTo>
                  <a:pt x="3428077" y="925036"/>
                </a:lnTo>
                <a:lnTo>
                  <a:pt x="3474719" y="922019"/>
                </a:lnTo>
                <a:lnTo>
                  <a:pt x="3521362" y="925036"/>
                </a:lnTo>
                <a:lnTo>
                  <a:pt x="3566276" y="933845"/>
                </a:lnTo>
                <a:lnTo>
                  <a:pt x="3609114" y="948081"/>
                </a:lnTo>
                <a:lnTo>
                  <a:pt x="3649526" y="967383"/>
                </a:lnTo>
                <a:lnTo>
                  <a:pt x="3687164" y="991387"/>
                </a:lnTo>
                <a:lnTo>
                  <a:pt x="3721679" y="1019730"/>
                </a:lnTo>
                <a:lnTo>
                  <a:pt x="3752724" y="1052048"/>
                </a:lnTo>
                <a:lnTo>
                  <a:pt x="3779948" y="1087979"/>
                </a:lnTo>
                <a:lnTo>
                  <a:pt x="3803004" y="1127160"/>
                </a:lnTo>
                <a:lnTo>
                  <a:pt x="3821544" y="1169227"/>
                </a:lnTo>
                <a:lnTo>
                  <a:pt x="3835218" y="1213818"/>
                </a:lnTo>
                <a:lnTo>
                  <a:pt x="3843678" y="1260568"/>
                </a:lnTo>
                <a:lnTo>
                  <a:pt x="3846576" y="1309115"/>
                </a:lnTo>
                <a:lnTo>
                  <a:pt x="3843678" y="1357663"/>
                </a:lnTo>
                <a:lnTo>
                  <a:pt x="3835218" y="1404413"/>
                </a:lnTo>
                <a:lnTo>
                  <a:pt x="3821544" y="1449004"/>
                </a:lnTo>
                <a:lnTo>
                  <a:pt x="3803004" y="1491071"/>
                </a:lnTo>
                <a:lnTo>
                  <a:pt x="3779948" y="1530252"/>
                </a:lnTo>
                <a:lnTo>
                  <a:pt x="3752724" y="1566183"/>
                </a:lnTo>
                <a:lnTo>
                  <a:pt x="3721679" y="1598501"/>
                </a:lnTo>
                <a:lnTo>
                  <a:pt x="3687164" y="1626844"/>
                </a:lnTo>
                <a:lnTo>
                  <a:pt x="3649526" y="1650848"/>
                </a:lnTo>
                <a:lnTo>
                  <a:pt x="3609114" y="1670150"/>
                </a:lnTo>
                <a:lnTo>
                  <a:pt x="3566276" y="1684386"/>
                </a:lnTo>
                <a:lnTo>
                  <a:pt x="3521362" y="1693195"/>
                </a:lnTo>
                <a:lnTo>
                  <a:pt x="3474719" y="1696212"/>
                </a:lnTo>
                <a:lnTo>
                  <a:pt x="3428077" y="1693195"/>
                </a:lnTo>
                <a:lnTo>
                  <a:pt x="3383163" y="1684386"/>
                </a:lnTo>
                <a:lnTo>
                  <a:pt x="3340325" y="1670150"/>
                </a:lnTo>
                <a:lnTo>
                  <a:pt x="3299913" y="1650848"/>
                </a:lnTo>
                <a:lnTo>
                  <a:pt x="3262275" y="1626844"/>
                </a:lnTo>
                <a:lnTo>
                  <a:pt x="3227760" y="1598501"/>
                </a:lnTo>
                <a:lnTo>
                  <a:pt x="3196715" y="1566183"/>
                </a:lnTo>
                <a:lnTo>
                  <a:pt x="3169491" y="1530252"/>
                </a:lnTo>
                <a:lnTo>
                  <a:pt x="3146435" y="1491071"/>
                </a:lnTo>
                <a:lnTo>
                  <a:pt x="3127895" y="1449004"/>
                </a:lnTo>
                <a:lnTo>
                  <a:pt x="3114221" y="1404413"/>
                </a:lnTo>
                <a:lnTo>
                  <a:pt x="3105761" y="1357663"/>
                </a:lnTo>
                <a:lnTo>
                  <a:pt x="3102864" y="1309115"/>
                </a:lnTo>
                <a:close/>
              </a:path>
              <a:path extrusionOk="0" h="3598545" w="3846829">
                <a:moveTo>
                  <a:pt x="2493264" y="3211068"/>
                </a:moveTo>
                <a:lnTo>
                  <a:pt x="2496161" y="3162520"/>
                </a:lnTo>
                <a:lnTo>
                  <a:pt x="2504621" y="3115770"/>
                </a:lnTo>
                <a:lnTo>
                  <a:pt x="2518295" y="3071179"/>
                </a:lnTo>
                <a:lnTo>
                  <a:pt x="2536835" y="3029112"/>
                </a:lnTo>
                <a:lnTo>
                  <a:pt x="2559891" y="2989931"/>
                </a:lnTo>
                <a:lnTo>
                  <a:pt x="2587115" y="2954000"/>
                </a:lnTo>
                <a:lnTo>
                  <a:pt x="2618160" y="2921682"/>
                </a:lnTo>
                <a:lnTo>
                  <a:pt x="2652675" y="2893339"/>
                </a:lnTo>
                <a:lnTo>
                  <a:pt x="2690313" y="2869335"/>
                </a:lnTo>
                <a:lnTo>
                  <a:pt x="2730725" y="2850033"/>
                </a:lnTo>
                <a:lnTo>
                  <a:pt x="2773563" y="2835797"/>
                </a:lnTo>
                <a:lnTo>
                  <a:pt x="2818477" y="2826988"/>
                </a:lnTo>
                <a:lnTo>
                  <a:pt x="2865119" y="2823972"/>
                </a:lnTo>
                <a:lnTo>
                  <a:pt x="2911762" y="2826988"/>
                </a:lnTo>
                <a:lnTo>
                  <a:pt x="2956676" y="2835797"/>
                </a:lnTo>
                <a:lnTo>
                  <a:pt x="2999514" y="2850033"/>
                </a:lnTo>
                <a:lnTo>
                  <a:pt x="3039926" y="2869335"/>
                </a:lnTo>
                <a:lnTo>
                  <a:pt x="3077564" y="2893339"/>
                </a:lnTo>
                <a:lnTo>
                  <a:pt x="3112079" y="2921682"/>
                </a:lnTo>
                <a:lnTo>
                  <a:pt x="3143124" y="2954000"/>
                </a:lnTo>
                <a:lnTo>
                  <a:pt x="3170348" y="2989931"/>
                </a:lnTo>
                <a:lnTo>
                  <a:pt x="3193404" y="3029112"/>
                </a:lnTo>
                <a:lnTo>
                  <a:pt x="3211944" y="3071179"/>
                </a:lnTo>
                <a:lnTo>
                  <a:pt x="3225618" y="3115770"/>
                </a:lnTo>
                <a:lnTo>
                  <a:pt x="3234078" y="3162520"/>
                </a:lnTo>
                <a:lnTo>
                  <a:pt x="3236976" y="3211068"/>
                </a:lnTo>
                <a:lnTo>
                  <a:pt x="3234078" y="3259615"/>
                </a:lnTo>
                <a:lnTo>
                  <a:pt x="3225618" y="3306365"/>
                </a:lnTo>
                <a:lnTo>
                  <a:pt x="3211944" y="3350956"/>
                </a:lnTo>
                <a:lnTo>
                  <a:pt x="3193404" y="3393023"/>
                </a:lnTo>
                <a:lnTo>
                  <a:pt x="3170348" y="3432204"/>
                </a:lnTo>
                <a:lnTo>
                  <a:pt x="3143124" y="3468135"/>
                </a:lnTo>
                <a:lnTo>
                  <a:pt x="3112079" y="3500453"/>
                </a:lnTo>
                <a:lnTo>
                  <a:pt x="3077564" y="3528796"/>
                </a:lnTo>
                <a:lnTo>
                  <a:pt x="3039926" y="3552800"/>
                </a:lnTo>
                <a:lnTo>
                  <a:pt x="2999514" y="3572102"/>
                </a:lnTo>
                <a:lnTo>
                  <a:pt x="2956676" y="3586338"/>
                </a:lnTo>
                <a:lnTo>
                  <a:pt x="2911762" y="3595147"/>
                </a:lnTo>
                <a:lnTo>
                  <a:pt x="2865119" y="3598164"/>
                </a:lnTo>
                <a:lnTo>
                  <a:pt x="2818477" y="3595147"/>
                </a:lnTo>
                <a:lnTo>
                  <a:pt x="2773563" y="3586338"/>
                </a:lnTo>
                <a:lnTo>
                  <a:pt x="2730725" y="3572102"/>
                </a:lnTo>
                <a:lnTo>
                  <a:pt x="2690313" y="3552800"/>
                </a:lnTo>
                <a:lnTo>
                  <a:pt x="2652675" y="3528796"/>
                </a:lnTo>
                <a:lnTo>
                  <a:pt x="2618160" y="3500453"/>
                </a:lnTo>
                <a:lnTo>
                  <a:pt x="2587115" y="3468135"/>
                </a:lnTo>
                <a:lnTo>
                  <a:pt x="2559891" y="3432204"/>
                </a:lnTo>
                <a:lnTo>
                  <a:pt x="2536835" y="3393023"/>
                </a:lnTo>
                <a:lnTo>
                  <a:pt x="2518295" y="3350956"/>
                </a:lnTo>
                <a:lnTo>
                  <a:pt x="2504621" y="3306365"/>
                </a:lnTo>
                <a:lnTo>
                  <a:pt x="2496161" y="3259615"/>
                </a:lnTo>
                <a:lnTo>
                  <a:pt x="2493264" y="3211068"/>
                </a:lnTo>
                <a:close/>
              </a:path>
              <a:path extrusionOk="0" h="3598545" w="3846829">
                <a:moveTo>
                  <a:pt x="627888" y="3211068"/>
                </a:moveTo>
                <a:lnTo>
                  <a:pt x="630785" y="3162520"/>
                </a:lnTo>
                <a:lnTo>
                  <a:pt x="639245" y="3115770"/>
                </a:lnTo>
                <a:lnTo>
                  <a:pt x="652919" y="3071179"/>
                </a:lnTo>
                <a:lnTo>
                  <a:pt x="671459" y="3029112"/>
                </a:lnTo>
                <a:lnTo>
                  <a:pt x="694515" y="2989931"/>
                </a:lnTo>
                <a:lnTo>
                  <a:pt x="721739" y="2954000"/>
                </a:lnTo>
                <a:lnTo>
                  <a:pt x="752784" y="2921682"/>
                </a:lnTo>
                <a:lnTo>
                  <a:pt x="787299" y="2893339"/>
                </a:lnTo>
                <a:lnTo>
                  <a:pt x="824937" y="2869335"/>
                </a:lnTo>
                <a:lnTo>
                  <a:pt x="865349" y="2850033"/>
                </a:lnTo>
                <a:lnTo>
                  <a:pt x="908187" y="2835797"/>
                </a:lnTo>
                <a:lnTo>
                  <a:pt x="953101" y="2826988"/>
                </a:lnTo>
                <a:lnTo>
                  <a:pt x="999743" y="2823972"/>
                </a:lnTo>
                <a:lnTo>
                  <a:pt x="1046386" y="2826988"/>
                </a:lnTo>
                <a:lnTo>
                  <a:pt x="1091300" y="2835797"/>
                </a:lnTo>
                <a:lnTo>
                  <a:pt x="1134138" y="2850033"/>
                </a:lnTo>
                <a:lnTo>
                  <a:pt x="1174550" y="2869335"/>
                </a:lnTo>
                <a:lnTo>
                  <a:pt x="1212188" y="2893339"/>
                </a:lnTo>
                <a:lnTo>
                  <a:pt x="1246703" y="2921682"/>
                </a:lnTo>
                <a:lnTo>
                  <a:pt x="1277748" y="2954000"/>
                </a:lnTo>
                <a:lnTo>
                  <a:pt x="1304972" y="2989931"/>
                </a:lnTo>
                <a:lnTo>
                  <a:pt x="1328028" y="3029112"/>
                </a:lnTo>
                <a:lnTo>
                  <a:pt x="1346568" y="3071179"/>
                </a:lnTo>
                <a:lnTo>
                  <a:pt x="1360242" y="3115770"/>
                </a:lnTo>
                <a:lnTo>
                  <a:pt x="1368702" y="3162520"/>
                </a:lnTo>
                <a:lnTo>
                  <a:pt x="1371600" y="3211068"/>
                </a:lnTo>
                <a:lnTo>
                  <a:pt x="1368702" y="3259615"/>
                </a:lnTo>
                <a:lnTo>
                  <a:pt x="1360242" y="3306365"/>
                </a:lnTo>
                <a:lnTo>
                  <a:pt x="1346568" y="3350956"/>
                </a:lnTo>
                <a:lnTo>
                  <a:pt x="1328028" y="3393023"/>
                </a:lnTo>
                <a:lnTo>
                  <a:pt x="1304972" y="3432204"/>
                </a:lnTo>
                <a:lnTo>
                  <a:pt x="1277748" y="3468135"/>
                </a:lnTo>
                <a:lnTo>
                  <a:pt x="1246703" y="3500453"/>
                </a:lnTo>
                <a:lnTo>
                  <a:pt x="1212188" y="3528796"/>
                </a:lnTo>
                <a:lnTo>
                  <a:pt x="1174550" y="3552800"/>
                </a:lnTo>
                <a:lnTo>
                  <a:pt x="1134138" y="3572102"/>
                </a:lnTo>
                <a:lnTo>
                  <a:pt x="1091300" y="3586338"/>
                </a:lnTo>
                <a:lnTo>
                  <a:pt x="1046386" y="3595147"/>
                </a:lnTo>
                <a:lnTo>
                  <a:pt x="999743" y="3598164"/>
                </a:lnTo>
                <a:lnTo>
                  <a:pt x="953101" y="3595147"/>
                </a:lnTo>
                <a:lnTo>
                  <a:pt x="908187" y="3586338"/>
                </a:lnTo>
                <a:lnTo>
                  <a:pt x="865349" y="3572102"/>
                </a:lnTo>
                <a:lnTo>
                  <a:pt x="824937" y="3552800"/>
                </a:lnTo>
                <a:lnTo>
                  <a:pt x="787299" y="3528796"/>
                </a:lnTo>
                <a:lnTo>
                  <a:pt x="752784" y="3500453"/>
                </a:lnTo>
                <a:lnTo>
                  <a:pt x="721739" y="3468135"/>
                </a:lnTo>
                <a:lnTo>
                  <a:pt x="694515" y="3432204"/>
                </a:lnTo>
                <a:lnTo>
                  <a:pt x="671459" y="3393023"/>
                </a:lnTo>
                <a:lnTo>
                  <a:pt x="652919" y="3350956"/>
                </a:lnTo>
                <a:lnTo>
                  <a:pt x="639245" y="3306365"/>
                </a:lnTo>
                <a:lnTo>
                  <a:pt x="630785" y="3259615"/>
                </a:lnTo>
                <a:lnTo>
                  <a:pt x="627888" y="3211068"/>
                </a:lnTo>
                <a:close/>
              </a:path>
              <a:path extrusionOk="0" h="3598545" w="3846829">
                <a:moveTo>
                  <a:pt x="1560702" y="387096"/>
                </a:moveTo>
                <a:lnTo>
                  <a:pt x="635507" y="1035558"/>
                </a:lnTo>
              </a:path>
              <a:path extrusionOk="0" h="3598545" w="3846829">
                <a:moveTo>
                  <a:pt x="371856" y="1696212"/>
                </a:moveTo>
                <a:lnTo>
                  <a:pt x="736600" y="2937637"/>
                </a:lnTo>
              </a:path>
              <a:path extrusionOk="0" h="3598545" w="3846829">
                <a:moveTo>
                  <a:pt x="1371600" y="3211068"/>
                </a:moveTo>
                <a:lnTo>
                  <a:pt x="2492502" y="3211068"/>
                </a:lnTo>
              </a:path>
              <a:path extrusionOk="0" h="3598545" w="3846829">
                <a:moveTo>
                  <a:pt x="3127248" y="2937637"/>
                </a:moveTo>
                <a:lnTo>
                  <a:pt x="3473196" y="1696212"/>
                </a:lnTo>
              </a:path>
              <a:path extrusionOk="0" h="3598545" w="3846829">
                <a:moveTo>
                  <a:pt x="2304288" y="387096"/>
                </a:moveTo>
                <a:lnTo>
                  <a:pt x="3210687" y="1035558"/>
                </a:lnTo>
              </a:path>
              <a:path extrusionOk="0" h="3598545" w="3846829">
                <a:moveTo>
                  <a:pt x="1933575" y="774191"/>
                </a:moveTo>
                <a:lnTo>
                  <a:pt x="1001267" y="2823972"/>
                </a:lnTo>
              </a:path>
              <a:path extrusionOk="0" h="3598545" w="3846829">
                <a:moveTo>
                  <a:pt x="1932431" y="774191"/>
                </a:moveTo>
                <a:lnTo>
                  <a:pt x="2864230" y="2823972"/>
                </a:lnTo>
              </a:path>
              <a:path extrusionOk="0" h="3598545" w="3846829">
                <a:moveTo>
                  <a:pt x="2865501" y="2823972"/>
                </a:moveTo>
                <a:lnTo>
                  <a:pt x="745235" y="1309115"/>
                </a:lnTo>
              </a:path>
              <a:path extrusionOk="0" h="3598545" w="3846829">
                <a:moveTo>
                  <a:pt x="745235" y="1309115"/>
                </a:moveTo>
                <a:lnTo>
                  <a:pt x="3102737" y="1309115"/>
                </a:lnTo>
              </a:path>
              <a:path extrusionOk="0" h="3598545" w="3846829">
                <a:moveTo>
                  <a:pt x="999743" y="2823972"/>
                </a:moveTo>
                <a:lnTo>
                  <a:pt x="3101593" y="1309115"/>
                </a:lnTo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09" name="Google Shape;109;p4"/>
          <p:cNvSpPr txBox="1"/>
          <p:nvPr/>
        </p:nvSpPr>
        <p:spPr>
          <a:xfrm>
            <a:off x="762000" y="5172627"/>
            <a:ext cx="2690071" cy="320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Logos (world mind)</a:t>
            </a:r>
            <a:endParaRPr/>
          </a:p>
        </p:txBody>
      </p:sp>
      <p:sp>
        <p:nvSpPr>
          <p:cNvPr id="110" name="Google Shape;110;p4"/>
          <p:cNvSpPr txBox="1"/>
          <p:nvPr/>
        </p:nvSpPr>
        <p:spPr>
          <a:xfrm>
            <a:off x="5673451" y="5017901"/>
            <a:ext cx="1036955" cy="330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History</a:t>
            </a:r>
            <a:endParaRPr/>
          </a:p>
        </p:txBody>
      </p:sp>
      <p:sp>
        <p:nvSpPr>
          <p:cNvPr id="111" name="Google Shape;111;p4"/>
          <p:cNvSpPr txBox="1"/>
          <p:nvPr/>
        </p:nvSpPr>
        <p:spPr>
          <a:xfrm>
            <a:off x="6309996" y="2747931"/>
            <a:ext cx="1899920" cy="33083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Faith</a:t>
            </a:r>
            <a:endParaRPr/>
          </a:p>
        </p:txBody>
      </p:sp>
      <p:sp>
        <p:nvSpPr>
          <p:cNvPr id="112" name="Google Shape;112;p4"/>
          <p:cNvSpPr txBox="1"/>
          <p:nvPr/>
        </p:nvSpPr>
        <p:spPr>
          <a:xfrm>
            <a:off x="82292" y="2677375"/>
            <a:ext cx="2144512" cy="9361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Private property and business</a:t>
            </a:r>
            <a:endParaRPr/>
          </a:p>
        </p:txBody>
      </p:sp>
      <p:sp>
        <p:nvSpPr>
          <p:cNvPr id="113" name="Google Shape;113;p4"/>
          <p:cNvSpPr txBox="1"/>
          <p:nvPr/>
        </p:nvSpPr>
        <p:spPr>
          <a:xfrm>
            <a:off x="2791625" y="1294486"/>
            <a:ext cx="3005290" cy="32060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Culture and art</a:t>
            </a:r>
            <a:endParaRPr/>
          </a:p>
        </p:txBody>
      </p:sp>
      <p:pic>
        <p:nvPicPr>
          <p:cNvPr descr="Изображение выглядит как черный, темнота, пространство, ночь&#10;&#10;Автоматически созданное описание" id="114" name="Google Shape;114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760000">
            <a:off x="4738077" y="1941317"/>
            <a:ext cx="2303873" cy="2280356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4"/>
          <p:cNvSpPr txBox="1"/>
          <p:nvPr/>
        </p:nvSpPr>
        <p:spPr>
          <a:xfrm>
            <a:off x="10130327" y="6457890"/>
            <a:ext cx="2061673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/>
              <a:t>Appendix №. 3</a:t>
            </a:r>
            <a:endParaRPr i="1" sz="2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"/>
          <p:cNvSpPr/>
          <p:nvPr/>
        </p:nvSpPr>
        <p:spPr>
          <a:xfrm>
            <a:off x="2141982" y="2928366"/>
            <a:ext cx="822960" cy="820419"/>
          </a:xfrm>
          <a:custGeom>
            <a:rect b="b" l="l" r="r" t="t"/>
            <a:pathLst>
              <a:path extrusionOk="0" h="820420" w="822960">
                <a:moveTo>
                  <a:pt x="0" y="409956"/>
                </a:moveTo>
                <a:lnTo>
                  <a:pt x="2769" y="362141"/>
                </a:lnTo>
                <a:lnTo>
                  <a:pt x="10870" y="315947"/>
                </a:lnTo>
                <a:lnTo>
                  <a:pt x="23994" y="271683"/>
                </a:lnTo>
                <a:lnTo>
                  <a:pt x="41832" y="229655"/>
                </a:lnTo>
                <a:lnTo>
                  <a:pt x="64075" y="190170"/>
                </a:lnTo>
                <a:lnTo>
                  <a:pt x="90413" y="153537"/>
                </a:lnTo>
                <a:lnTo>
                  <a:pt x="120538" y="120062"/>
                </a:lnTo>
                <a:lnTo>
                  <a:pt x="154141" y="90053"/>
                </a:lnTo>
                <a:lnTo>
                  <a:pt x="190913" y="63818"/>
                </a:lnTo>
                <a:lnTo>
                  <a:pt x="230543" y="41663"/>
                </a:lnTo>
                <a:lnTo>
                  <a:pt x="272725" y="23896"/>
                </a:lnTo>
                <a:lnTo>
                  <a:pt x="317147" y="10825"/>
                </a:lnTo>
                <a:lnTo>
                  <a:pt x="363502" y="2757"/>
                </a:lnTo>
                <a:lnTo>
                  <a:pt x="411480" y="0"/>
                </a:lnTo>
                <a:lnTo>
                  <a:pt x="459457" y="2757"/>
                </a:lnTo>
                <a:lnTo>
                  <a:pt x="505812" y="10825"/>
                </a:lnTo>
                <a:lnTo>
                  <a:pt x="550234" y="23896"/>
                </a:lnTo>
                <a:lnTo>
                  <a:pt x="592416" y="41663"/>
                </a:lnTo>
                <a:lnTo>
                  <a:pt x="632046" y="63818"/>
                </a:lnTo>
                <a:lnTo>
                  <a:pt x="668818" y="90053"/>
                </a:lnTo>
                <a:lnTo>
                  <a:pt x="702421" y="120062"/>
                </a:lnTo>
                <a:lnTo>
                  <a:pt x="732546" y="153537"/>
                </a:lnTo>
                <a:lnTo>
                  <a:pt x="758884" y="190170"/>
                </a:lnTo>
                <a:lnTo>
                  <a:pt x="781127" y="229655"/>
                </a:lnTo>
                <a:lnTo>
                  <a:pt x="798965" y="271683"/>
                </a:lnTo>
                <a:lnTo>
                  <a:pt x="812089" y="315947"/>
                </a:lnTo>
                <a:lnTo>
                  <a:pt x="820190" y="362141"/>
                </a:lnTo>
                <a:lnTo>
                  <a:pt x="822960" y="409956"/>
                </a:lnTo>
                <a:lnTo>
                  <a:pt x="820190" y="457770"/>
                </a:lnTo>
                <a:lnTo>
                  <a:pt x="812089" y="503964"/>
                </a:lnTo>
                <a:lnTo>
                  <a:pt x="798965" y="548228"/>
                </a:lnTo>
                <a:lnTo>
                  <a:pt x="781127" y="590256"/>
                </a:lnTo>
                <a:lnTo>
                  <a:pt x="758884" y="629741"/>
                </a:lnTo>
                <a:lnTo>
                  <a:pt x="732546" y="666374"/>
                </a:lnTo>
                <a:lnTo>
                  <a:pt x="702421" y="699849"/>
                </a:lnTo>
                <a:lnTo>
                  <a:pt x="668818" y="729858"/>
                </a:lnTo>
                <a:lnTo>
                  <a:pt x="632046" y="756093"/>
                </a:lnTo>
                <a:lnTo>
                  <a:pt x="592416" y="778248"/>
                </a:lnTo>
                <a:lnTo>
                  <a:pt x="550234" y="796015"/>
                </a:lnTo>
                <a:lnTo>
                  <a:pt x="505812" y="809086"/>
                </a:lnTo>
                <a:lnTo>
                  <a:pt x="459457" y="817154"/>
                </a:lnTo>
                <a:lnTo>
                  <a:pt x="411480" y="819912"/>
                </a:lnTo>
                <a:lnTo>
                  <a:pt x="363502" y="817154"/>
                </a:lnTo>
                <a:lnTo>
                  <a:pt x="317147" y="809086"/>
                </a:lnTo>
                <a:lnTo>
                  <a:pt x="272725" y="796015"/>
                </a:lnTo>
                <a:lnTo>
                  <a:pt x="230543" y="778248"/>
                </a:lnTo>
                <a:lnTo>
                  <a:pt x="190913" y="756093"/>
                </a:lnTo>
                <a:lnTo>
                  <a:pt x="154141" y="729858"/>
                </a:lnTo>
                <a:lnTo>
                  <a:pt x="120538" y="699849"/>
                </a:lnTo>
                <a:lnTo>
                  <a:pt x="90413" y="666374"/>
                </a:lnTo>
                <a:lnTo>
                  <a:pt x="64075" y="629741"/>
                </a:lnTo>
                <a:lnTo>
                  <a:pt x="41832" y="590256"/>
                </a:lnTo>
                <a:lnTo>
                  <a:pt x="23994" y="548228"/>
                </a:lnTo>
                <a:lnTo>
                  <a:pt x="10870" y="503964"/>
                </a:lnTo>
                <a:lnTo>
                  <a:pt x="2769" y="457770"/>
                </a:lnTo>
                <a:lnTo>
                  <a:pt x="0" y="409956"/>
                </a:lnTo>
                <a:close/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21" name="Google Shape;121;p5"/>
          <p:cNvSpPr/>
          <p:nvPr/>
        </p:nvSpPr>
        <p:spPr>
          <a:xfrm>
            <a:off x="3868673" y="1951482"/>
            <a:ext cx="822960" cy="820419"/>
          </a:xfrm>
          <a:custGeom>
            <a:rect b="b" l="l" r="r" t="t"/>
            <a:pathLst>
              <a:path extrusionOk="0" h="820419" w="822960">
                <a:moveTo>
                  <a:pt x="0" y="409955"/>
                </a:moveTo>
                <a:lnTo>
                  <a:pt x="2769" y="362141"/>
                </a:lnTo>
                <a:lnTo>
                  <a:pt x="10870" y="315947"/>
                </a:lnTo>
                <a:lnTo>
                  <a:pt x="23994" y="271683"/>
                </a:lnTo>
                <a:lnTo>
                  <a:pt x="41832" y="229655"/>
                </a:lnTo>
                <a:lnTo>
                  <a:pt x="64075" y="190170"/>
                </a:lnTo>
                <a:lnTo>
                  <a:pt x="90413" y="153537"/>
                </a:lnTo>
                <a:lnTo>
                  <a:pt x="120538" y="120062"/>
                </a:lnTo>
                <a:lnTo>
                  <a:pt x="154141" y="90053"/>
                </a:lnTo>
                <a:lnTo>
                  <a:pt x="190913" y="63818"/>
                </a:lnTo>
                <a:lnTo>
                  <a:pt x="230543" y="41663"/>
                </a:lnTo>
                <a:lnTo>
                  <a:pt x="272725" y="23896"/>
                </a:lnTo>
                <a:lnTo>
                  <a:pt x="317147" y="10825"/>
                </a:lnTo>
                <a:lnTo>
                  <a:pt x="363502" y="2757"/>
                </a:lnTo>
                <a:lnTo>
                  <a:pt x="411479" y="0"/>
                </a:lnTo>
                <a:lnTo>
                  <a:pt x="459457" y="2757"/>
                </a:lnTo>
                <a:lnTo>
                  <a:pt x="505812" y="10825"/>
                </a:lnTo>
                <a:lnTo>
                  <a:pt x="550234" y="23896"/>
                </a:lnTo>
                <a:lnTo>
                  <a:pt x="592416" y="41663"/>
                </a:lnTo>
                <a:lnTo>
                  <a:pt x="632046" y="63818"/>
                </a:lnTo>
                <a:lnTo>
                  <a:pt x="668818" y="90053"/>
                </a:lnTo>
                <a:lnTo>
                  <a:pt x="702421" y="120062"/>
                </a:lnTo>
                <a:lnTo>
                  <a:pt x="732546" y="153537"/>
                </a:lnTo>
                <a:lnTo>
                  <a:pt x="758884" y="190170"/>
                </a:lnTo>
                <a:lnTo>
                  <a:pt x="781127" y="229655"/>
                </a:lnTo>
                <a:lnTo>
                  <a:pt x="798965" y="271683"/>
                </a:lnTo>
                <a:lnTo>
                  <a:pt x="812089" y="315947"/>
                </a:lnTo>
                <a:lnTo>
                  <a:pt x="820190" y="362141"/>
                </a:lnTo>
                <a:lnTo>
                  <a:pt x="822960" y="409955"/>
                </a:lnTo>
                <a:lnTo>
                  <a:pt x="820190" y="457770"/>
                </a:lnTo>
                <a:lnTo>
                  <a:pt x="812089" y="503964"/>
                </a:lnTo>
                <a:lnTo>
                  <a:pt x="798965" y="548228"/>
                </a:lnTo>
                <a:lnTo>
                  <a:pt x="781127" y="590256"/>
                </a:lnTo>
                <a:lnTo>
                  <a:pt x="758884" y="629741"/>
                </a:lnTo>
                <a:lnTo>
                  <a:pt x="732546" y="666374"/>
                </a:lnTo>
                <a:lnTo>
                  <a:pt x="702421" y="699849"/>
                </a:lnTo>
                <a:lnTo>
                  <a:pt x="668818" y="729858"/>
                </a:lnTo>
                <a:lnTo>
                  <a:pt x="632046" y="756093"/>
                </a:lnTo>
                <a:lnTo>
                  <a:pt x="592416" y="778248"/>
                </a:lnTo>
                <a:lnTo>
                  <a:pt x="550234" y="796015"/>
                </a:lnTo>
                <a:lnTo>
                  <a:pt x="505812" y="809086"/>
                </a:lnTo>
                <a:lnTo>
                  <a:pt x="459457" y="817154"/>
                </a:lnTo>
                <a:lnTo>
                  <a:pt x="411479" y="819912"/>
                </a:lnTo>
                <a:lnTo>
                  <a:pt x="363502" y="817154"/>
                </a:lnTo>
                <a:lnTo>
                  <a:pt x="317147" y="809086"/>
                </a:lnTo>
                <a:lnTo>
                  <a:pt x="272725" y="796015"/>
                </a:lnTo>
                <a:lnTo>
                  <a:pt x="230543" y="778248"/>
                </a:lnTo>
                <a:lnTo>
                  <a:pt x="190913" y="756093"/>
                </a:lnTo>
                <a:lnTo>
                  <a:pt x="154141" y="729858"/>
                </a:lnTo>
                <a:lnTo>
                  <a:pt x="120538" y="699849"/>
                </a:lnTo>
                <a:lnTo>
                  <a:pt x="90413" y="666374"/>
                </a:lnTo>
                <a:lnTo>
                  <a:pt x="64075" y="629741"/>
                </a:lnTo>
                <a:lnTo>
                  <a:pt x="41832" y="590256"/>
                </a:lnTo>
                <a:lnTo>
                  <a:pt x="23994" y="548228"/>
                </a:lnTo>
                <a:lnTo>
                  <a:pt x="10870" y="503964"/>
                </a:lnTo>
                <a:lnTo>
                  <a:pt x="2769" y="457770"/>
                </a:lnTo>
                <a:lnTo>
                  <a:pt x="0" y="409955"/>
                </a:lnTo>
                <a:close/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22" name="Google Shape;122;p5"/>
          <p:cNvSpPr/>
          <p:nvPr/>
        </p:nvSpPr>
        <p:spPr>
          <a:xfrm>
            <a:off x="5574029" y="2928366"/>
            <a:ext cx="822960" cy="820419"/>
          </a:xfrm>
          <a:custGeom>
            <a:rect b="b" l="l" r="r" t="t"/>
            <a:pathLst>
              <a:path extrusionOk="0" h="820420" w="822960">
                <a:moveTo>
                  <a:pt x="0" y="409956"/>
                </a:moveTo>
                <a:lnTo>
                  <a:pt x="2769" y="362141"/>
                </a:lnTo>
                <a:lnTo>
                  <a:pt x="10870" y="315947"/>
                </a:lnTo>
                <a:lnTo>
                  <a:pt x="23994" y="271683"/>
                </a:lnTo>
                <a:lnTo>
                  <a:pt x="41832" y="229655"/>
                </a:lnTo>
                <a:lnTo>
                  <a:pt x="64075" y="190170"/>
                </a:lnTo>
                <a:lnTo>
                  <a:pt x="90413" y="153537"/>
                </a:lnTo>
                <a:lnTo>
                  <a:pt x="120538" y="120062"/>
                </a:lnTo>
                <a:lnTo>
                  <a:pt x="154141" y="90053"/>
                </a:lnTo>
                <a:lnTo>
                  <a:pt x="190913" y="63818"/>
                </a:lnTo>
                <a:lnTo>
                  <a:pt x="230543" y="41663"/>
                </a:lnTo>
                <a:lnTo>
                  <a:pt x="272725" y="23896"/>
                </a:lnTo>
                <a:lnTo>
                  <a:pt x="317147" y="10825"/>
                </a:lnTo>
                <a:lnTo>
                  <a:pt x="363502" y="2757"/>
                </a:lnTo>
                <a:lnTo>
                  <a:pt x="411480" y="0"/>
                </a:lnTo>
                <a:lnTo>
                  <a:pt x="459457" y="2757"/>
                </a:lnTo>
                <a:lnTo>
                  <a:pt x="505812" y="10825"/>
                </a:lnTo>
                <a:lnTo>
                  <a:pt x="550234" y="23896"/>
                </a:lnTo>
                <a:lnTo>
                  <a:pt x="592416" y="41663"/>
                </a:lnTo>
                <a:lnTo>
                  <a:pt x="632046" y="63818"/>
                </a:lnTo>
                <a:lnTo>
                  <a:pt x="668818" y="90053"/>
                </a:lnTo>
                <a:lnTo>
                  <a:pt x="702421" y="120062"/>
                </a:lnTo>
                <a:lnTo>
                  <a:pt x="732546" y="153537"/>
                </a:lnTo>
                <a:lnTo>
                  <a:pt x="758884" y="190170"/>
                </a:lnTo>
                <a:lnTo>
                  <a:pt x="781127" y="229655"/>
                </a:lnTo>
                <a:lnTo>
                  <a:pt x="798965" y="271683"/>
                </a:lnTo>
                <a:lnTo>
                  <a:pt x="812089" y="315947"/>
                </a:lnTo>
                <a:lnTo>
                  <a:pt x="820190" y="362141"/>
                </a:lnTo>
                <a:lnTo>
                  <a:pt x="822960" y="409956"/>
                </a:lnTo>
                <a:lnTo>
                  <a:pt x="820190" y="457770"/>
                </a:lnTo>
                <a:lnTo>
                  <a:pt x="812089" y="503964"/>
                </a:lnTo>
                <a:lnTo>
                  <a:pt x="798965" y="548228"/>
                </a:lnTo>
                <a:lnTo>
                  <a:pt x="781127" y="590256"/>
                </a:lnTo>
                <a:lnTo>
                  <a:pt x="758884" y="629741"/>
                </a:lnTo>
                <a:lnTo>
                  <a:pt x="732546" y="666374"/>
                </a:lnTo>
                <a:lnTo>
                  <a:pt x="702421" y="699849"/>
                </a:lnTo>
                <a:lnTo>
                  <a:pt x="668818" y="729858"/>
                </a:lnTo>
                <a:lnTo>
                  <a:pt x="632046" y="756093"/>
                </a:lnTo>
                <a:lnTo>
                  <a:pt x="592416" y="778248"/>
                </a:lnTo>
                <a:lnTo>
                  <a:pt x="550234" y="796015"/>
                </a:lnTo>
                <a:lnTo>
                  <a:pt x="505812" y="809086"/>
                </a:lnTo>
                <a:lnTo>
                  <a:pt x="459457" y="817154"/>
                </a:lnTo>
                <a:lnTo>
                  <a:pt x="411480" y="819912"/>
                </a:lnTo>
                <a:lnTo>
                  <a:pt x="363502" y="817154"/>
                </a:lnTo>
                <a:lnTo>
                  <a:pt x="317147" y="809086"/>
                </a:lnTo>
                <a:lnTo>
                  <a:pt x="272725" y="796015"/>
                </a:lnTo>
                <a:lnTo>
                  <a:pt x="230543" y="778248"/>
                </a:lnTo>
                <a:lnTo>
                  <a:pt x="190913" y="756093"/>
                </a:lnTo>
                <a:lnTo>
                  <a:pt x="154141" y="729858"/>
                </a:lnTo>
                <a:lnTo>
                  <a:pt x="120538" y="699849"/>
                </a:lnTo>
                <a:lnTo>
                  <a:pt x="90413" y="666374"/>
                </a:lnTo>
                <a:lnTo>
                  <a:pt x="64075" y="629741"/>
                </a:lnTo>
                <a:lnTo>
                  <a:pt x="41832" y="590256"/>
                </a:lnTo>
                <a:lnTo>
                  <a:pt x="23994" y="548228"/>
                </a:lnTo>
                <a:lnTo>
                  <a:pt x="10870" y="503964"/>
                </a:lnTo>
                <a:lnTo>
                  <a:pt x="2769" y="457770"/>
                </a:lnTo>
                <a:lnTo>
                  <a:pt x="0" y="409956"/>
                </a:lnTo>
                <a:close/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23" name="Google Shape;123;p5"/>
          <p:cNvSpPr/>
          <p:nvPr/>
        </p:nvSpPr>
        <p:spPr>
          <a:xfrm>
            <a:off x="4900421" y="4943094"/>
            <a:ext cx="822960" cy="820419"/>
          </a:xfrm>
          <a:custGeom>
            <a:rect b="b" l="l" r="r" t="t"/>
            <a:pathLst>
              <a:path extrusionOk="0" h="820420" w="822960">
                <a:moveTo>
                  <a:pt x="0" y="409955"/>
                </a:moveTo>
                <a:lnTo>
                  <a:pt x="2769" y="362141"/>
                </a:lnTo>
                <a:lnTo>
                  <a:pt x="10870" y="315947"/>
                </a:lnTo>
                <a:lnTo>
                  <a:pt x="23994" y="271683"/>
                </a:lnTo>
                <a:lnTo>
                  <a:pt x="41832" y="229655"/>
                </a:lnTo>
                <a:lnTo>
                  <a:pt x="64075" y="190170"/>
                </a:lnTo>
                <a:lnTo>
                  <a:pt x="90413" y="153537"/>
                </a:lnTo>
                <a:lnTo>
                  <a:pt x="120538" y="120062"/>
                </a:lnTo>
                <a:lnTo>
                  <a:pt x="154141" y="90053"/>
                </a:lnTo>
                <a:lnTo>
                  <a:pt x="190913" y="63818"/>
                </a:lnTo>
                <a:lnTo>
                  <a:pt x="230543" y="41663"/>
                </a:lnTo>
                <a:lnTo>
                  <a:pt x="272725" y="23896"/>
                </a:lnTo>
                <a:lnTo>
                  <a:pt x="317147" y="10825"/>
                </a:lnTo>
                <a:lnTo>
                  <a:pt x="363502" y="2757"/>
                </a:lnTo>
                <a:lnTo>
                  <a:pt x="411479" y="0"/>
                </a:lnTo>
                <a:lnTo>
                  <a:pt x="459457" y="2757"/>
                </a:lnTo>
                <a:lnTo>
                  <a:pt x="505812" y="10825"/>
                </a:lnTo>
                <a:lnTo>
                  <a:pt x="550234" y="23896"/>
                </a:lnTo>
                <a:lnTo>
                  <a:pt x="592416" y="41663"/>
                </a:lnTo>
                <a:lnTo>
                  <a:pt x="632046" y="63818"/>
                </a:lnTo>
                <a:lnTo>
                  <a:pt x="668818" y="90053"/>
                </a:lnTo>
                <a:lnTo>
                  <a:pt x="702421" y="120062"/>
                </a:lnTo>
                <a:lnTo>
                  <a:pt x="732546" y="153537"/>
                </a:lnTo>
                <a:lnTo>
                  <a:pt x="758884" y="190170"/>
                </a:lnTo>
                <a:lnTo>
                  <a:pt x="781127" y="229655"/>
                </a:lnTo>
                <a:lnTo>
                  <a:pt x="798965" y="271683"/>
                </a:lnTo>
                <a:lnTo>
                  <a:pt x="812089" y="315947"/>
                </a:lnTo>
                <a:lnTo>
                  <a:pt x="820190" y="362141"/>
                </a:lnTo>
                <a:lnTo>
                  <a:pt x="822960" y="409955"/>
                </a:lnTo>
                <a:lnTo>
                  <a:pt x="820190" y="457770"/>
                </a:lnTo>
                <a:lnTo>
                  <a:pt x="812089" y="503964"/>
                </a:lnTo>
                <a:lnTo>
                  <a:pt x="798965" y="548228"/>
                </a:lnTo>
                <a:lnTo>
                  <a:pt x="781127" y="590256"/>
                </a:lnTo>
                <a:lnTo>
                  <a:pt x="758884" y="629741"/>
                </a:lnTo>
                <a:lnTo>
                  <a:pt x="732546" y="666374"/>
                </a:lnTo>
                <a:lnTo>
                  <a:pt x="702421" y="699849"/>
                </a:lnTo>
                <a:lnTo>
                  <a:pt x="668818" y="729858"/>
                </a:lnTo>
                <a:lnTo>
                  <a:pt x="632046" y="756093"/>
                </a:lnTo>
                <a:lnTo>
                  <a:pt x="592416" y="778248"/>
                </a:lnTo>
                <a:lnTo>
                  <a:pt x="550234" y="796015"/>
                </a:lnTo>
                <a:lnTo>
                  <a:pt x="505812" y="809086"/>
                </a:lnTo>
                <a:lnTo>
                  <a:pt x="459457" y="817154"/>
                </a:lnTo>
                <a:lnTo>
                  <a:pt x="411479" y="819911"/>
                </a:lnTo>
                <a:lnTo>
                  <a:pt x="363502" y="817154"/>
                </a:lnTo>
                <a:lnTo>
                  <a:pt x="317147" y="809086"/>
                </a:lnTo>
                <a:lnTo>
                  <a:pt x="272725" y="796015"/>
                </a:lnTo>
                <a:lnTo>
                  <a:pt x="230543" y="778248"/>
                </a:lnTo>
                <a:lnTo>
                  <a:pt x="190913" y="756093"/>
                </a:lnTo>
                <a:lnTo>
                  <a:pt x="154141" y="729858"/>
                </a:lnTo>
                <a:lnTo>
                  <a:pt x="120538" y="699849"/>
                </a:lnTo>
                <a:lnTo>
                  <a:pt x="90413" y="666374"/>
                </a:lnTo>
                <a:lnTo>
                  <a:pt x="64075" y="629741"/>
                </a:lnTo>
                <a:lnTo>
                  <a:pt x="41832" y="590256"/>
                </a:lnTo>
                <a:lnTo>
                  <a:pt x="23994" y="548228"/>
                </a:lnTo>
                <a:lnTo>
                  <a:pt x="10870" y="503964"/>
                </a:lnTo>
                <a:lnTo>
                  <a:pt x="2769" y="457770"/>
                </a:lnTo>
                <a:lnTo>
                  <a:pt x="0" y="409955"/>
                </a:lnTo>
                <a:close/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24" name="Google Shape;124;p5"/>
          <p:cNvSpPr/>
          <p:nvPr/>
        </p:nvSpPr>
        <p:spPr>
          <a:xfrm>
            <a:off x="2836926" y="4943094"/>
            <a:ext cx="822960" cy="820419"/>
          </a:xfrm>
          <a:custGeom>
            <a:rect b="b" l="l" r="r" t="t"/>
            <a:pathLst>
              <a:path extrusionOk="0" h="820420" w="822960">
                <a:moveTo>
                  <a:pt x="0" y="409955"/>
                </a:moveTo>
                <a:lnTo>
                  <a:pt x="2769" y="362141"/>
                </a:lnTo>
                <a:lnTo>
                  <a:pt x="10870" y="315947"/>
                </a:lnTo>
                <a:lnTo>
                  <a:pt x="23994" y="271683"/>
                </a:lnTo>
                <a:lnTo>
                  <a:pt x="41832" y="229655"/>
                </a:lnTo>
                <a:lnTo>
                  <a:pt x="64075" y="190170"/>
                </a:lnTo>
                <a:lnTo>
                  <a:pt x="90413" y="153537"/>
                </a:lnTo>
                <a:lnTo>
                  <a:pt x="120538" y="120062"/>
                </a:lnTo>
                <a:lnTo>
                  <a:pt x="154141" y="90053"/>
                </a:lnTo>
                <a:lnTo>
                  <a:pt x="190913" y="63818"/>
                </a:lnTo>
                <a:lnTo>
                  <a:pt x="230543" y="41663"/>
                </a:lnTo>
                <a:lnTo>
                  <a:pt x="272725" y="23896"/>
                </a:lnTo>
                <a:lnTo>
                  <a:pt x="317147" y="10825"/>
                </a:lnTo>
                <a:lnTo>
                  <a:pt x="363502" y="2757"/>
                </a:lnTo>
                <a:lnTo>
                  <a:pt x="411480" y="0"/>
                </a:lnTo>
                <a:lnTo>
                  <a:pt x="459457" y="2757"/>
                </a:lnTo>
                <a:lnTo>
                  <a:pt x="505812" y="10825"/>
                </a:lnTo>
                <a:lnTo>
                  <a:pt x="550234" y="23896"/>
                </a:lnTo>
                <a:lnTo>
                  <a:pt x="592416" y="41663"/>
                </a:lnTo>
                <a:lnTo>
                  <a:pt x="632046" y="63818"/>
                </a:lnTo>
                <a:lnTo>
                  <a:pt x="668818" y="90053"/>
                </a:lnTo>
                <a:lnTo>
                  <a:pt x="702421" y="120062"/>
                </a:lnTo>
                <a:lnTo>
                  <a:pt x="732546" y="153537"/>
                </a:lnTo>
                <a:lnTo>
                  <a:pt x="758884" y="190170"/>
                </a:lnTo>
                <a:lnTo>
                  <a:pt x="781127" y="229655"/>
                </a:lnTo>
                <a:lnTo>
                  <a:pt x="798965" y="271683"/>
                </a:lnTo>
                <a:lnTo>
                  <a:pt x="812089" y="315947"/>
                </a:lnTo>
                <a:lnTo>
                  <a:pt x="820190" y="362141"/>
                </a:lnTo>
                <a:lnTo>
                  <a:pt x="822960" y="409955"/>
                </a:lnTo>
                <a:lnTo>
                  <a:pt x="820190" y="457770"/>
                </a:lnTo>
                <a:lnTo>
                  <a:pt x="812089" y="503964"/>
                </a:lnTo>
                <a:lnTo>
                  <a:pt x="798965" y="548228"/>
                </a:lnTo>
                <a:lnTo>
                  <a:pt x="781127" y="590256"/>
                </a:lnTo>
                <a:lnTo>
                  <a:pt x="758884" y="629741"/>
                </a:lnTo>
                <a:lnTo>
                  <a:pt x="732546" y="666374"/>
                </a:lnTo>
                <a:lnTo>
                  <a:pt x="702421" y="699849"/>
                </a:lnTo>
                <a:lnTo>
                  <a:pt x="668818" y="729858"/>
                </a:lnTo>
                <a:lnTo>
                  <a:pt x="632046" y="756093"/>
                </a:lnTo>
                <a:lnTo>
                  <a:pt x="592416" y="778248"/>
                </a:lnTo>
                <a:lnTo>
                  <a:pt x="550234" y="796015"/>
                </a:lnTo>
                <a:lnTo>
                  <a:pt x="505812" y="809086"/>
                </a:lnTo>
                <a:lnTo>
                  <a:pt x="459457" y="817154"/>
                </a:lnTo>
                <a:lnTo>
                  <a:pt x="411480" y="819911"/>
                </a:lnTo>
                <a:lnTo>
                  <a:pt x="363502" y="817154"/>
                </a:lnTo>
                <a:lnTo>
                  <a:pt x="317147" y="809086"/>
                </a:lnTo>
                <a:lnTo>
                  <a:pt x="272725" y="796015"/>
                </a:lnTo>
                <a:lnTo>
                  <a:pt x="230543" y="778248"/>
                </a:lnTo>
                <a:lnTo>
                  <a:pt x="190913" y="756093"/>
                </a:lnTo>
                <a:lnTo>
                  <a:pt x="154141" y="729858"/>
                </a:lnTo>
                <a:lnTo>
                  <a:pt x="120538" y="699849"/>
                </a:lnTo>
                <a:lnTo>
                  <a:pt x="90413" y="666374"/>
                </a:lnTo>
                <a:lnTo>
                  <a:pt x="64075" y="629741"/>
                </a:lnTo>
                <a:lnTo>
                  <a:pt x="41832" y="590256"/>
                </a:lnTo>
                <a:lnTo>
                  <a:pt x="23994" y="548228"/>
                </a:lnTo>
                <a:lnTo>
                  <a:pt x="10870" y="503964"/>
                </a:lnTo>
                <a:lnTo>
                  <a:pt x="2769" y="457770"/>
                </a:lnTo>
                <a:lnTo>
                  <a:pt x="0" y="409955"/>
                </a:lnTo>
                <a:close/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25" name="Google Shape;125;p5"/>
          <p:cNvSpPr/>
          <p:nvPr/>
        </p:nvSpPr>
        <p:spPr>
          <a:xfrm>
            <a:off x="2844545" y="2361438"/>
            <a:ext cx="1024255" cy="687070"/>
          </a:xfrm>
          <a:custGeom>
            <a:rect b="b" l="l" r="r" t="t"/>
            <a:pathLst>
              <a:path extrusionOk="0" h="687069" w="1024254">
                <a:moveTo>
                  <a:pt x="1023874" y="0"/>
                </a:moveTo>
                <a:lnTo>
                  <a:pt x="0" y="687070"/>
                </a:lnTo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26" name="Google Shape;126;p5"/>
          <p:cNvSpPr/>
          <p:nvPr/>
        </p:nvSpPr>
        <p:spPr>
          <a:xfrm>
            <a:off x="2553461" y="3748278"/>
            <a:ext cx="403860" cy="1315720"/>
          </a:xfrm>
          <a:custGeom>
            <a:rect b="b" l="l" r="r" t="t"/>
            <a:pathLst>
              <a:path extrusionOk="0" h="1315720" w="403860">
                <a:moveTo>
                  <a:pt x="0" y="0"/>
                </a:moveTo>
                <a:lnTo>
                  <a:pt x="403732" y="1315339"/>
                </a:lnTo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27" name="Google Shape;127;p5"/>
          <p:cNvSpPr/>
          <p:nvPr/>
        </p:nvSpPr>
        <p:spPr>
          <a:xfrm>
            <a:off x="3659885" y="5353050"/>
            <a:ext cx="1240790" cy="0"/>
          </a:xfrm>
          <a:custGeom>
            <a:rect b="b" l="l" r="r" t="t"/>
            <a:pathLst>
              <a:path extrusionOk="0" h="120000" w="1240789">
                <a:moveTo>
                  <a:pt x="0" y="0"/>
                </a:moveTo>
                <a:lnTo>
                  <a:pt x="1240281" y="0"/>
                </a:lnTo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28" name="Google Shape;128;p5"/>
          <p:cNvSpPr/>
          <p:nvPr/>
        </p:nvSpPr>
        <p:spPr>
          <a:xfrm>
            <a:off x="5602985" y="3748278"/>
            <a:ext cx="382905" cy="1315720"/>
          </a:xfrm>
          <a:custGeom>
            <a:rect b="b" l="l" r="r" t="t"/>
            <a:pathLst>
              <a:path extrusionOk="0" h="1315720" w="382904">
                <a:moveTo>
                  <a:pt x="0" y="1315339"/>
                </a:moveTo>
                <a:lnTo>
                  <a:pt x="382777" y="0"/>
                </a:lnTo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29" name="Google Shape;129;p5"/>
          <p:cNvSpPr/>
          <p:nvPr/>
        </p:nvSpPr>
        <p:spPr>
          <a:xfrm>
            <a:off x="4691634" y="2361438"/>
            <a:ext cx="1003300" cy="687070"/>
          </a:xfrm>
          <a:custGeom>
            <a:rect b="b" l="l" r="r" t="t"/>
            <a:pathLst>
              <a:path extrusionOk="0" h="687069" w="1003300">
                <a:moveTo>
                  <a:pt x="0" y="0"/>
                </a:moveTo>
                <a:lnTo>
                  <a:pt x="1002918" y="687070"/>
                </a:lnTo>
              </a:path>
            </a:pathLst>
          </a:custGeom>
          <a:noFill/>
          <a:ln cap="flat" cmpd="sng" w="19025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30" name="Google Shape;130;p5"/>
          <p:cNvSpPr/>
          <p:nvPr/>
        </p:nvSpPr>
        <p:spPr>
          <a:xfrm>
            <a:off x="2964942" y="2771394"/>
            <a:ext cx="2609850" cy="2172335"/>
          </a:xfrm>
          <a:custGeom>
            <a:rect b="b" l="l" r="r" t="t"/>
            <a:pathLst>
              <a:path extrusionOk="0" h="2172335" w="2609850">
                <a:moveTo>
                  <a:pt x="1315084" y="0"/>
                </a:moveTo>
                <a:lnTo>
                  <a:pt x="283463" y="2171699"/>
                </a:lnTo>
              </a:path>
              <a:path extrusionOk="0" h="2172335" w="2609850">
                <a:moveTo>
                  <a:pt x="1315211" y="0"/>
                </a:moveTo>
                <a:lnTo>
                  <a:pt x="2346324" y="2171699"/>
                </a:lnTo>
              </a:path>
              <a:path extrusionOk="0" h="2172335" w="2609850">
                <a:moveTo>
                  <a:pt x="2346197" y="2171954"/>
                </a:moveTo>
                <a:lnTo>
                  <a:pt x="0" y="566927"/>
                </a:lnTo>
              </a:path>
              <a:path extrusionOk="0" h="2172335" w="2609850">
                <a:moveTo>
                  <a:pt x="0" y="566927"/>
                </a:moveTo>
                <a:lnTo>
                  <a:pt x="2608707" y="566927"/>
                </a:lnTo>
              </a:path>
              <a:path extrusionOk="0" h="2172335" w="2609850">
                <a:moveTo>
                  <a:pt x="283463" y="2171954"/>
                </a:moveTo>
                <a:lnTo>
                  <a:pt x="2609342" y="566927"/>
                </a:lnTo>
              </a:path>
            </a:pathLst>
          </a:custGeom>
          <a:noFill/>
          <a:ln cap="flat" cmpd="sng" w="19050">
            <a:solidFill>
              <a:srgbClr val="161CA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31" name="Google Shape;131;p5"/>
          <p:cNvSpPr txBox="1"/>
          <p:nvPr/>
        </p:nvSpPr>
        <p:spPr>
          <a:xfrm>
            <a:off x="237373" y="2945600"/>
            <a:ext cx="2209800" cy="64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Mental process</a:t>
            </a:r>
            <a:endParaRPr/>
          </a:p>
          <a:p>
            <a:pPr indent="0" lvl="0" marL="12700" rtl="0" algn="l">
              <a:lnSpc>
                <a:spcPct val="100000"/>
              </a:lnSpc>
              <a:spcBef>
                <a:spcPts val="105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 (Thinking)*</a:t>
            </a:r>
            <a:endParaRPr/>
          </a:p>
        </p:txBody>
      </p:sp>
      <p:sp>
        <p:nvSpPr>
          <p:cNvPr id="132" name="Google Shape;132;p5"/>
          <p:cNvSpPr txBox="1"/>
          <p:nvPr/>
        </p:nvSpPr>
        <p:spPr>
          <a:xfrm>
            <a:off x="3416552" y="1439418"/>
            <a:ext cx="2069848" cy="3212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Understanding </a:t>
            </a:r>
            <a:endParaRPr/>
          </a:p>
        </p:txBody>
      </p:sp>
      <p:sp>
        <p:nvSpPr>
          <p:cNvPr id="133" name="Google Shape;133;p5"/>
          <p:cNvSpPr txBox="1"/>
          <p:nvPr/>
        </p:nvSpPr>
        <p:spPr>
          <a:xfrm>
            <a:off x="4900426" y="5510650"/>
            <a:ext cx="4251900" cy="3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879475" lvl="0" marL="12700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Thinking-Communication</a:t>
            </a: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*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" name="Google Shape;134;p5"/>
          <p:cNvSpPr txBox="1"/>
          <p:nvPr/>
        </p:nvSpPr>
        <p:spPr>
          <a:xfrm>
            <a:off x="533400" y="5033019"/>
            <a:ext cx="2209800" cy="32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Thinking-Activity</a:t>
            </a: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*</a:t>
            </a:r>
            <a:endParaRPr sz="20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" name="Google Shape;135;p5"/>
          <p:cNvSpPr txBox="1"/>
          <p:nvPr/>
        </p:nvSpPr>
        <p:spPr>
          <a:xfrm>
            <a:off x="5752846" y="2437841"/>
            <a:ext cx="1345565" cy="3314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latin typeface="Roboto"/>
                <a:ea typeface="Roboto"/>
                <a:cs typeface="Roboto"/>
                <a:sym typeface="Roboto"/>
              </a:rPr>
              <a:t>Reflection</a:t>
            </a:r>
            <a:endParaRPr/>
          </a:p>
        </p:txBody>
      </p:sp>
      <p:sp>
        <p:nvSpPr>
          <p:cNvPr id="136" name="Google Shape;136;p5"/>
          <p:cNvSpPr txBox="1"/>
          <p:nvPr>
            <p:ph type="title"/>
          </p:nvPr>
        </p:nvSpPr>
        <p:spPr>
          <a:xfrm>
            <a:off x="212242" y="150367"/>
            <a:ext cx="8161655" cy="566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4224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The notion of intelligence</a:t>
            </a:r>
            <a:endParaRPr/>
          </a:p>
        </p:txBody>
      </p:sp>
      <p:sp>
        <p:nvSpPr>
          <p:cNvPr id="137" name="Google Shape;137;p5"/>
          <p:cNvSpPr txBox="1"/>
          <p:nvPr/>
        </p:nvSpPr>
        <p:spPr>
          <a:xfrm>
            <a:off x="10137117" y="6400800"/>
            <a:ext cx="2061673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/>
              <a:t>Appendix №. 4</a:t>
            </a:r>
            <a:endParaRPr i="1" sz="20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"/>
          <p:cNvSpPr/>
          <p:nvPr/>
        </p:nvSpPr>
        <p:spPr>
          <a:xfrm>
            <a:off x="2779232" y="1460881"/>
            <a:ext cx="3030061" cy="2933361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43" name="Google Shape;143;p6"/>
          <p:cNvSpPr txBox="1"/>
          <p:nvPr>
            <p:ph type="title"/>
          </p:nvPr>
        </p:nvSpPr>
        <p:spPr>
          <a:xfrm>
            <a:off x="212242" y="150367"/>
            <a:ext cx="8161655" cy="6416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6800">
            <a:spAutoFit/>
          </a:bodyPr>
          <a:lstStyle/>
          <a:p>
            <a:pPr indent="0" lvl="0" marL="3365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The model of the </a:t>
            </a:r>
            <a:r>
              <a:rPr lang="en-US"/>
              <a:t>«</a:t>
            </a:r>
            <a:r>
              <a:rPr b="1" lang="en-US"/>
              <a:t>m</a:t>
            </a:r>
            <a:r>
              <a:rPr lang="en-US"/>
              <a:t>aternity»</a:t>
            </a:r>
            <a:r>
              <a:rPr b="1" lang="en-US"/>
              <a:t> school</a:t>
            </a:r>
            <a:endParaRPr/>
          </a:p>
        </p:txBody>
      </p:sp>
      <p:sp>
        <p:nvSpPr>
          <p:cNvPr id="144" name="Google Shape;144;p6"/>
          <p:cNvSpPr txBox="1"/>
          <p:nvPr/>
        </p:nvSpPr>
        <p:spPr>
          <a:xfrm>
            <a:off x="3603075" y="1758389"/>
            <a:ext cx="1379102" cy="8720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Space of</a:t>
            </a:r>
            <a:endParaRPr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situations</a:t>
            </a:r>
            <a:endParaRPr/>
          </a:p>
        </p:txBody>
      </p:sp>
      <p:sp>
        <p:nvSpPr>
          <p:cNvPr id="145" name="Google Shape;145;p6"/>
          <p:cNvSpPr txBox="1"/>
          <p:nvPr/>
        </p:nvSpPr>
        <p:spPr>
          <a:xfrm>
            <a:off x="2893648" y="5130296"/>
            <a:ext cx="2401752" cy="11714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151130" marR="14287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Pedagogical  workshop</a:t>
            </a:r>
            <a:endParaRPr/>
          </a:p>
          <a:p>
            <a:pPr indent="0" lvl="0" marL="12700" marR="5080" rtl="0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i="1" lang="en-US" sz="1800"/>
              <a:t>Construction of situations</a:t>
            </a:r>
            <a:endParaRPr/>
          </a:p>
        </p:txBody>
      </p:sp>
      <p:grpSp>
        <p:nvGrpSpPr>
          <p:cNvPr id="146" name="Google Shape;146;p6"/>
          <p:cNvGrpSpPr/>
          <p:nvPr/>
        </p:nvGrpSpPr>
        <p:grpSpPr>
          <a:xfrm>
            <a:off x="4862317" y="6087482"/>
            <a:ext cx="733805" cy="217170"/>
            <a:chOff x="4740021" y="5969889"/>
            <a:chExt cx="733805" cy="217170"/>
          </a:xfrm>
        </p:grpSpPr>
        <p:pic>
          <p:nvPicPr>
            <p:cNvPr id="147" name="Google Shape;147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740021" y="5969889"/>
              <a:ext cx="218693" cy="2171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" name="Google Shape;148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997577" y="5969889"/>
              <a:ext cx="218694" cy="2171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9" name="Google Shape;149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255133" y="5969889"/>
              <a:ext cx="218693" cy="21717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50" name="Google Shape;150;p6"/>
          <p:cNvSpPr/>
          <p:nvPr/>
        </p:nvSpPr>
        <p:spPr>
          <a:xfrm rot="4200000">
            <a:off x="599295" y="609488"/>
            <a:ext cx="2791813" cy="2247934"/>
          </a:xfrm>
          <a:prstGeom prst="arc">
            <a:avLst>
              <a:gd fmla="val 16200000" name="adj1"/>
              <a:gd fmla="val 0" name="adj2"/>
            </a:avLst>
          </a:prstGeom>
          <a:solidFill>
            <a:schemeClr val="lt1"/>
          </a:solidFill>
          <a:ln cap="flat" cmpd="sng" w="25400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51" name="Google Shape;151;p6"/>
          <p:cNvSpPr txBox="1"/>
          <p:nvPr/>
        </p:nvSpPr>
        <p:spPr>
          <a:xfrm>
            <a:off x="1371601" y="1910559"/>
            <a:ext cx="1522048" cy="56618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Feelings cultivation</a:t>
            </a:r>
            <a:endParaRPr/>
          </a:p>
        </p:txBody>
      </p:sp>
      <p:sp>
        <p:nvSpPr>
          <p:cNvPr id="152" name="Google Shape;152;p6"/>
          <p:cNvSpPr/>
          <p:nvPr/>
        </p:nvSpPr>
        <p:spPr>
          <a:xfrm rot="-8460000">
            <a:off x="5279480" y="1098673"/>
            <a:ext cx="2791813" cy="2247934"/>
          </a:xfrm>
          <a:prstGeom prst="arc">
            <a:avLst>
              <a:gd fmla="val 16200000" name="adj1"/>
              <a:gd fmla="val 0" name="adj2"/>
            </a:avLst>
          </a:prstGeom>
          <a:solidFill>
            <a:schemeClr val="lt1"/>
          </a:solidFill>
          <a:ln cap="flat" cmpd="sng" w="25400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53" name="Google Shape;153;p6"/>
          <p:cNvSpPr/>
          <p:nvPr/>
        </p:nvSpPr>
        <p:spPr>
          <a:xfrm rot="960000">
            <a:off x="857998" y="3078932"/>
            <a:ext cx="2791813" cy="2247934"/>
          </a:xfrm>
          <a:prstGeom prst="arc">
            <a:avLst>
              <a:gd fmla="val 16200000" name="adj1"/>
              <a:gd fmla="val 0" name="adj2"/>
            </a:avLst>
          </a:prstGeom>
          <a:solidFill>
            <a:schemeClr val="lt1"/>
          </a:solidFill>
          <a:ln cap="flat" cmpd="sng" w="25400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54" name="Google Shape;154;p6"/>
          <p:cNvSpPr txBox="1"/>
          <p:nvPr/>
        </p:nvSpPr>
        <p:spPr>
          <a:xfrm>
            <a:off x="5594307" y="1783951"/>
            <a:ext cx="1841993" cy="843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634" lvl="0" marL="12700" marR="508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Intellectual function development</a:t>
            </a:r>
            <a:endParaRPr/>
          </a:p>
        </p:txBody>
      </p:sp>
      <p:sp>
        <p:nvSpPr>
          <p:cNvPr id="155" name="Google Shape;155;p6"/>
          <p:cNvSpPr txBox="1"/>
          <p:nvPr/>
        </p:nvSpPr>
        <p:spPr>
          <a:xfrm>
            <a:off x="1152225" y="3429290"/>
            <a:ext cx="2024690" cy="84318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31750" lvl="0" marL="12700" marR="508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Introduction to the world of culture and art</a:t>
            </a:r>
            <a:endParaRPr/>
          </a:p>
        </p:txBody>
      </p:sp>
      <p:sp>
        <p:nvSpPr>
          <p:cNvPr id="156" name="Google Shape;156;p6"/>
          <p:cNvSpPr/>
          <p:nvPr/>
        </p:nvSpPr>
        <p:spPr>
          <a:xfrm rot="-5220000">
            <a:off x="4691344" y="3405018"/>
            <a:ext cx="2810627" cy="2426674"/>
          </a:xfrm>
          <a:prstGeom prst="arc">
            <a:avLst>
              <a:gd fmla="val 16200000" name="adj1"/>
              <a:gd fmla="val 0" name="adj2"/>
            </a:avLst>
          </a:prstGeom>
          <a:solidFill>
            <a:schemeClr val="lt1"/>
          </a:solidFill>
          <a:ln cap="flat" cmpd="sng" w="25400">
            <a:solidFill>
              <a:srgbClr val="A5A5A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57" name="Google Shape;157;p6"/>
          <p:cNvSpPr txBox="1"/>
          <p:nvPr/>
        </p:nvSpPr>
        <p:spPr>
          <a:xfrm>
            <a:off x="5297150" y="3639434"/>
            <a:ext cx="2156525" cy="28918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spAutoFit/>
          </a:bodyPr>
          <a:lstStyle/>
          <a:p>
            <a:pPr indent="-279400" lvl="0" marL="291465" marR="508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Physical education </a:t>
            </a:r>
            <a:endParaRPr/>
          </a:p>
        </p:txBody>
      </p:sp>
      <p:grpSp>
        <p:nvGrpSpPr>
          <p:cNvPr id="158" name="Google Shape;158;p6"/>
          <p:cNvGrpSpPr/>
          <p:nvPr/>
        </p:nvGrpSpPr>
        <p:grpSpPr>
          <a:xfrm>
            <a:off x="3648761" y="2479741"/>
            <a:ext cx="1289990" cy="739281"/>
            <a:chOff x="4740021" y="5969889"/>
            <a:chExt cx="1289990" cy="739281"/>
          </a:xfrm>
        </p:grpSpPr>
        <p:pic>
          <p:nvPicPr>
            <p:cNvPr id="159" name="Google Shape;159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740021" y="5969889"/>
              <a:ext cx="218693" cy="2171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0" name="Google Shape;160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811317" y="5969889"/>
              <a:ext cx="218694" cy="2171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61" name="Google Shape;161;p6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5273948" y="6492000"/>
              <a:ext cx="218693" cy="2171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62" name="Google Shape;162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50642" y="3431771"/>
            <a:ext cx="218693" cy="2171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699569" y="3431771"/>
            <a:ext cx="218693" cy="2171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164" name="Google Shape;164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280000">
            <a:off x="2902284" y="3219073"/>
            <a:ext cx="2444984" cy="15371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165" name="Google Shape;165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6000000">
            <a:off x="3554743" y="3581585"/>
            <a:ext cx="1979319" cy="124083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6" name="Google Shape;166;p6"/>
          <p:cNvGrpSpPr/>
          <p:nvPr/>
        </p:nvGrpSpPr>
        <p:grpSpPr>
          <a:xfrm>
            <a:off x="2580801" y="4933964"/>
            <a:ext cx="3419592" cy="869640"/>
            <a:chOff x="2580801" y="4933964"/>
            <a:chExt cx="3419592" cy="869640"/>
          </a:xfrm>
        </p:grpSpPr>
        <p:cxnSp>
          <p:nvCxnSpPr>
            <p:cNvPr id="167" name="Google Shape;167;p6"/>
            <p:cNvCxnSpPr/>
            <p:nvPr/>
          </p:nvCxnSpPr>
          <p:spPr>
            <a:xfrm flipH="1" rot="10800000">
              <a:off x="2877134" y="4933964"/>
              <a:ext cx="2841475" cy="18268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8" name="Google Shape;168;p6"/>
            <p:cNvCxnSpPr/>
            <p:nvPr/>
          </p:nvCxnSpPr>
          <p:spPr>
            <a:xfrm rot="10800000">
              <a:off x="5713905" y="4933966"/>
              <a:ext cx="286488" cy="869638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69" name="Google Shape;169;p6"/>
            <p:cNvCxnSpPr/>
            <p:nvPr/>
          </p:nvCxnSpPr>
          <p:spPr>
            <a:xfrm flipH="1" rot="10800000">
              <a:off x="2580801" y="4952780"/>
              <a:ext cx="301474" cy="775565"/>
            </a:xfrm>
            <a:prstGeom prst="straightConnector1">
              <a:avLst/>
            </a:prstGeom>
            <a:noFill/>
            <a:ln cap="flat" cmpd="sng" w="12700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70" name="Google Shape;170;p6"/>
          <p:cNvSpPr txBox="1"/>
          <p:nvPr/>
        </p:nvSpPr>
        <p:spPr>
          <a:xfrm>
            <a:off x="10130327" y="6439684"/>
            <a:ext cx="2061673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/>
              <a:t>Appendix №. 5</a:t>
            </a:r>
            <a:endParaRPr i="1" sz="20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"/>
          <p:cNvSpPr/>
          <p:nvPr/>
        </p:nvSpPr>
        <p:spPr>
          <a:xfrm>
            <a:off x="4937353" y="5421835"/>
            <a:ext cx="3414792" cy="865000"/>
          </a:xfrm>
          <a:prstGeom prst="ellipse">
            <a:avLst/>
          </a:prstGeom>
          <a:noFill/>
          <a:ln cap="flat" cmpd="sng" w="9525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176" name="Google Shape;176;p7"/>
          <p:cNvSpPr/>
          <p:nvPr/>
        </p:nvSpPr>
        <p:spPr>
          <a:xfrm>
            <a:off x="4974067" y="1870445"/>
            <a:ext cx="3333532" cy="3455894"/>
          </a:xfrm>
          <a:prstGeom prst="ellipse">
            <a:avLst/>
          </a:prstGeom>
          <a:solidFill>
            <a:schemeClr val="lt1"/>
          </a:solidFill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77" name="Google Shape;177;p7"/>
          <p:cNvSpPr txBox="1"/>
          <p:nvPr>
            <p:ph type="title"/>
          </p:nvPr>
        </p:nvSpPr>
        <p:spPr>
          <a:xfrm>
            <a:off x="212242" y="150367"/>
            <a:ext cx="8161655" cy="6416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86800">
            <a:spAutoFit/>
          </a:bodyPr>
          <a:lstStyle/>
          <a:p>
            <a:pPr indent="0" lvl="0" marL="3365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The model of a contemporary school</a:t>
            </a:r>
            <a:endParaRPr/>
          </a:p>
        </p:txBody>
      </p:sp>
      <p:sp>
        <p:nvSpPr>
          <p:cNvPr id="178" name="Google Shape;178;p7"/>
          <p:cNvSpPr/>
          <p:nvPr/>
        </p:nvSpPr>
        <p:spPr>
          <a:xfrm>
            <a:off x="1162613" y="2323850"/>
            <a:ext cx="2784592" cy="3386666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graphicFrame>
        <p:nvGraphicFramePr>
          <p:cNvPr id="179" name="Google Shape;179;p7"/>
          <p:cNvGraphicFramePr/>
          <p:nvPr/>
        </p:nvGraphicFramePr>
        <p:xfrm>
          <a:off x="1257049" y="25072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{6A84D0CD-0C99-4434-B0CF-DE585BD891B1}</a:tableStyleId>
              </a:tblPr>
              <a:tblGrid>
                <a:gridCol w="1384350"/>
              </a:tblGrid>
              <a:tr h="6542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 u="none" cap="none" strike="noStrike">
                          <a:solidFill>
                            <a:srgbClr val="0C1D4F"/>
                          </a:solidFill>
                        </a:rPr>
                        <a:t>Health-construction</a:t>
                      </a:r>
                      <a:endParaRPr/>
                    </a:p>
                  </a:txBody>
                  <a:tcPr marT="137150" marB="137150" marR="137150" marL="1371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42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solidFill>
                            <a:srgbClr val="0C1D4F"/>
                          </a:solidFill>
                        </a:rPr>
                        <a:t>Literacy</a:t>
                      </a:r>
                      <a:endParaRPr/>
                    </a:p>
                  </a:txBody>
                  <a:tcPr marT="137150" marB="137150" marR="137150" marL="1371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42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solidFill>
                            <a:srgbClr val="0C1D4F"/>
                          </a:solidFill>
                        </a:rPr>
                        <a:t>Digital literacy</a:t>
                      </a:r>
                      <a:endParaRPr/>
                    </a:p>
                  </a:txBody>
                  <a:tcPr marT="137150" marB="137150" marR="137150" marL="1371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42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solidFill>
                            <a:srgbClr val="0C1D4F"/>
                          </a:solidFill>
                        </a:rPr>
                        <a:t>Culture and art</a:t>
                      </a:r>
                      <a:endParaRPr/>
                    </a:p>
                  </a:txBody>
                  <a:tcPr marT="137150" marB="137150" marR="137150" marL="1371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42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solidFill>
                            <a:srgbClr val="0C1D4F"/>
                          </a:solidFill>
                        </a:rPr>
                        <a:t>……</a:t>
                      </a:r>
                      <a:endParaRPr b="1" sz="1200">
                        <a:solidFill>
                          <a:srgbClr val="0C1D4F"/>
                        </a:solidFill>
                      </a:endParaRPr>
                    </a:p>
                  </a:txBody>
                  <a:tcPr marT="137150" marB="137150" marR="137150" marL="137150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80" name="Google Shape;180;p7"/>
          <p:cNvGraphicFramePr/>
          <p:nvPr/>
        </p:nvGraphicFramePr>
        <p:xfrm>
          <a:off x="2714834" y="250729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{6A84D0CD-0C99-4434-B0CF-DE585BD891B1}</a:tableStyleId>
              </a:tblPr>
              <a:tblGrid>
                <a:gridCol w="1203025"/>
              </a:tblGrid>
              <a:tr h="613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1D4F"/>
                        </a:buClr>
                        <a:buSzPts val="1200"/>
                        <a:buFont typeface="Calibri"/>
                        <a:buNone/>
                      </a:pPr>
                      <a:r>
                        <a:rPr b="1" lang="en-US" sz="1200">
                          <a:solidFill>
                            <a:srgbClr val="0C1D4F"/>
                          </a:solidFill>
                        </a:rPr>
                        <a:t>Languages</a:t>
                      </a:r>
                      <a:endParaRPr/>
                    </a:p>
                  </a:txBody>
                  <a:tcPr marT="137150" marB="137150" marR="137150" marL="1371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33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solidFill>
                            <a:srgbClr val="0C1D4F"/>
                          </a:solidFill>
                        </a:rPr>
                        <a:t>Finance</a:t>
                      </a:r>
                      <a:endParaRPr/>
                    </a:p>
                  </a:txBody>
                  <a:tcPr marT="137150" marB="137150" marR="137150" marL="1371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130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1D4F"/>
                        </a:buClr>
                        <a:buSzPts val="1200"/>
                        <a:buFont typeface="Calibri"/>
                        <a:buNone/>
                      </a:pPr>
                      <a:r>
                        <a:rPr b="1" lang="en-US" sz="1200">
                          <a:solidFill>
                            <a:srgbClr val="0C1D4F"/>
                          </a:solidFill>
                        </a:rPr>
                        <a:t>Project Management</a:t>
                      </a:r>
                      <a:endParaRPr/>
                    </a:p>
                  </a:txBody>
                  <a:tcPr marT="137150" marB="137150" marR="137150" marL="1371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229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C1D4F"/>
                        </a:buClr>
                        <a:buSzPts val="1200"/>
                        <a:buFont typeface="Calibri"/>
                        <a:buNone/>
                      </a:pPr>
                      <a:r>
                        <a:rPr b="1" lang="en-US" sz="1200">
                          <a:solidFill>
                            <a:srgbClr val="0C1D4F"/>
                          </a:solidFill>
                        </a:rPr>
                        <a:t>Law, regulations</a:t>
                      </a:r>
                      <a:endParaRPr/>
                    </a:p>
                  </a:txBody>
                  <a:tcPr marT="137150" marB="137150" marR="137150" marL="1371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5833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1200">
                          <a:solidFill>
                            <a:srgbClr val="0C1D4F"/>
                          </a:solidFill>
                        </a:rPr>
                        <a:t>Ecology</a:t>
                      </a:r>
                      <a:endParaRPr/>
                    </a:p>
                  </a:txBody>
                  <a:tcPr marT="137150" marB="137150" marR="137150" marL="137150" anchor="ctr">
                    <a:lnL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2857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81" name="Google Shape;181;p7"/>
          <p:cNvSpPr txBox="1"/>
          <p:nvPr/>
        </p:nvSpPr>
        <p:spPr>
          <a:xfrm>
            <a:off x="1207705" y="1933872"/>
            <a:ext cx="2295406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200">
                <a:solidFill>
                  <a:srgbClr val="0C1D4F"/>
                </a:solidFill>
              </a:rPr>
              <a:t>Intellectual functions</a:t>
            </a:r>
            <a:endParaRPr/>
          </a:p>
        </p:txBody>
      </p:sp>
      <p:sp>
        <p:nvSpPr>
          <p:cNvPr id="182" name="Google Shape;182;p7"/>
          <p:cNvSpPr txBox="1"/>
          <p:nvPr/>
        </p:nvSpPr>
        <p:spPr>
          <a:xfrm>
            <a:off x="925909" y="1256535"/>
            <a:ext cx="2126074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Space of access to life</a:t>
            </a:r>
            <a:endParaRPr/>
          </a:p>
        </p:txBody>
      </p:sp>
      <p:sp>
        <p:nvSpPr>
          <p:cNvPr id="183" name="Google Shape;183;p7"/>
          <p:cNvSpPr txBox="1"/>
          <p:nvPr/>
        </p:nvSpPr>
        <p:spPr>
          <a:xfrm>
            <a:off x="4760148" y="978370"/>
            <a:ext cx="3612444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Space of self-determination in activity</a:t>
            </a:r>
            <a:endParaRPr/>
          </a:p>
        </p:txBody>
      </p:sp>
      <p:sp>
        <p:nvSpPr>
          <p:cNvPr id="184" name="Google Shape;184;p7"/>
          <p:cNvSpPr txBox="1"/>
          <p:nvPr/>
        </p:nvSpPr>
        <p:spPr>
          <a:xfrm>
            <a:off x="5446889" y="2356556"/>
            <a:ext cx="2309519" cy="584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Environment for enlightenment</a:t>
            </a:r>
            <a:endParaRPr/>
          </a:p>
        </p:txBody>
      </p:sp>
      <p:sp>
        <p:nvSpPr>
          <p:cNvPr id="185" name="Google Shape;185;p7"/>
          <p:cNvSpPr/>
          <p:nvPr/>
        </p:nvSpPr>
        <p:spPr>
          <a:xfrm>
            <a:off x="5675085" y="3429000"/>
            <a:ext cx="420914" cy="319314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86" name="Google Shape;186;p7"/>
          <p:cNvSpPr/>
          <p:nvPr/>
        </p:nvSpPr>
        <p:spPr>
          <a:xfrm>
            <a:off x="6742826" y="3429000"/>
            <a:ext cx="420914" cy="319314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87" name="Google Shape;187;p7"/>
          <p:cNvSpPr/>
          <p:nvPr/>
        </p:nvSpPr>
        <p:spPr>
          <a:xfrm>
            <a:off x="6183085" y="3913481"/>
            <a:ext cx="420914" cy="319314"/>
          </a:xfrm>
          <a:prstGeom prst="ellipse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grpSp>
        <p:nvGrpSpPr>
          <p:cNvPr id="188" name="Google Shape;188;p7"/>
          <p:cNvGrpSpPr/>
          <p:nvPr/>
        </p:nvGrpSpPr>
        <p:grpSpPr>
          <a:xfrm rot="5400000">
            <a:off x="1631579" y="2700633"/>
            <a:ext cx="5018853" cy="2156600"/>
            <a:chOff x="1961209" y="4933964"/>
            <a:chExt cx="5046615" cy="813910"/>
          </a:xfrm>
        </p:grpSpPr>
        <p:cxnSp>
          <p:nvCxnSpPr>
            <p:cNvPr id="189" name="Google Shape;189;p7"/>
            <p:cNvCxnSpPr/>
            <p:nvPr/>
          </p:nvCxnSpPr>
          <p:spPr>
            <a:xfrm flipH="1" rot="10800000">
              <a:off x="2877134" y="4933964"/>
              <a:ext cx="2841475" cy="18268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0" name="Google Shape;190;p7"/>
            <p:cNvCxnSpPr/>
            <p:nvPr/>
          </p:nvCxnSpPr>
          <p:spPr>
            <a:xfrm flipH="1" rot="5400000">
              <a:off x="5957111" y="4692535"/>
              <a:ext cx="807507" cy="1293918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1" name="Google Shape;191;p7"/>
            <p:cNvCxnSpPr/>
            <p:nvPr/>
          </p:nvCxnSpPr>
          <p:spPr>
            <a:xfrm rot="-5400000">
              <a:off x="2025673" y="4886542"/>
              <a:ext cx="796867" cy="925796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92" name="Google Shape;192;p7"/>
          <p:cNvGrpSpPr/>
          <p:nvPr/>
        </p:nvGrpSpPr>
        <p:grpSpPr>
          <a:xfrm rot="-5400000">
            <a:off x="6648409" y="2705539"/>
            <a:ext cx="4369746" cy="1629373"/>
            <a:chOff x="2169140" y="4933964"/>
            <a:chExt cx="4345829" cy="778647"/>
          </a:xfrm>
        </p:grpSpPr>
        <p:cxnSp>
          <p:nvCxnSpPr>
            <p:cNvPr id="193" name="Google Shape;193;p7"/>
            <p:cNvCxnSpPr/>
            <p:nvPr/>
          </p:nvCxnSpPr>
          <p:spPr>
            <a:xfrm flipH="1" rot="10800000">
              <a:off x="2877134" y="4933964"/>
              <a:ext cx="2841475" cy="18268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4" name="Google Shape;194;p7"/>
            <p:cNvCxnSpPr/>
            <p:nvPr/>
          </p:nvCxnSpPr>
          <p:spPr>
            <a:xfrm flipH="1" rot="5400000">
              <a:off x="5757167" y="4890704"/>
              <a:ext cx="714539" cy="801064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5" name="Google Shape;195;p7"/>
            <p:cNvCxnSpPr/>
            <p:nvPr/>
          </p:nvCxnSpPr>
          <p:spPr>
            <a:xfrm rot="-5400000">
              <a:off x="2148131" y="4973789"/>
              <a:ext cx="759831" cy="717814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96" name="Google Shape;196;p7"/>
          <p:cNvGrpSpPr/>
          <p:nvPr/>
        </p:nvGrpSpPr>
        <p:grpSpPr>
          <a:xfrm rot="10800000">
            <a:off x="4906983" y="978154"/>
            <a:ext cx="3406934" cy="1006748"/>
            <a:chOff x="2580801" y="4933400"/>
            <a:chExt cx="3471274" cy="806173"/>
          </a:xfrm>
        </p:grpSpPr>
        <p:cxnSp>
          <p:nvCxnSpPr>
            <p:cNvPr id="197" name="Google Shape;197;p7"/>
            <p:cNvCxnSpPr/>
            <p:nvPr/>
          </p:nvCxnSpPr>
          <p:spPr>
            <a:xfrm>
              <a:off x="2877134" y="4933400"/>
              <a:ext cx="2863009" cy="8097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8" name="Google Shape;198;p7"/>
            <p:cNvCxnSpPr/>
            <p:nvPr/>
          </p:nvCxnSpPr>
          <p:spPr>
            <a:xfrm rot="10800000">
              <a:off x="5739745" y="4941498"/>
              <a:ext cx="312330" cy="798075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99" name="Google Shape;199;p7"/>
            <p:cNvCxnSpPr/>
            <p:nvPr/>
          </p:nvCxnSpPr>
          <p:spPr>
            <a:xfrm flipH="1" rot="10800000">
              <a:off x="2580801" y="4933947"/>
              <a:ext cx="297168" cy="798164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200" name="Google Shape;200;p7"/>
          <p:cNvGrpSpPr/>
          <p:nvPr/>
        </p:nvGrpSpPr>
        <p:grpSpPr>
          <a:xfrm>
            <a:off x="4622244" y="5182931"/>
            <a:ext cx="4045189" cy="1006795"/>
            <a:chOff x="2580801" y="4933400"/>
            <a:chExt cx="3471274" cy="806173"/>
          </a:xfrm>
        </p:grpSpPr>
        <p:cxnSp>
          <p:nvCxnSpPr>
            <p:cNvPr id="201" name="Google Shape;201;p7"/>
            <p:cNvCxnSpPr/>
            <p:nvPr/>
          </p:nvCxnSpPr>
          <p:spPr>
            <a:xfrm>
              <a:off x="2877134" y="4933400"/>
              <a:ext cx="2863009" cy="8097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2" name="Google Shape;202;p7"/>
            <p:cNvCxnSpPr/>
            <p:nvPr/>
          </p:nvCxnSpPr>
          <p:spPr>
            <a:xfrm rot="10800000">
              <a:off x="5739745" y="4941498"/>
              <a:ext cx="312330" cy="798075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03" name="Google Shape;203;p7"/>
            <p:cNvCxnSpPr/>
            <p:nvPr/>
          </p:nvCxnSpPr>
          <p:spPr>
            <a:xfrm flipH="1" rot="10800000">
              <a:off x="2580801" y="4933947"/>
              <a:ext cx="297168" cy="798164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04" name="Google Shape;204;p7"/>
          <p:cNvSpPr txBox="1"/>
          <p:nvPr/>
        </p:nvSpPr>
        <p:spPr>
          <a:xfrm>
            <a:off x="4713111" y="5337164"/>
            <a:ext cx="4064000" cy="347961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Community of educators and parents</a:t>
            </a:r>
            <a:endParaRPr/>
          </a:p>
        </p:txBody>
      </p:sp>
      <p:cxnSp>
        <p:nvCxnSpPr>
          <p:cNvPr id="205" name="Google Shape;205;p7"/>
          <p:cNvCxnSpPr/>
          <p:nvPr/>
        </p:nvCxnSpPr>
        <p:spPr>
          <a:xfrm flipH="1">
            <a:off x="4638956" y="5694801"/>
            <a:ext cx="240443" cy="860224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06" name="Google Shape;206;p7"/>
          <p:cNvCxnSpPr/>
          <p:nvPr/>
        </p:nvCxnSpPr>
        <p:spPr>
          <a:xfrm>
            <a:off x="8393066" y="5694801"/>
            <a:ext cx="338112" cy="855519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7" name="Google Shape;207;p7"/>
          <p:cNvSpPr/>
          <p:nvPr/>
        </p:nvSpPr>
        <p:spPr>
          <a:xfrm>
            <a:off x="4994661" y="6318225"/>
            <a:ext cx="3214933" cy="485536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08" name="Google Shape;208;p7"/>
          <p:cNvSpPr txBox="1"/>
          <p:nvPr/>
        </p:nvSpPr>
        <p:spPr>
          <a:xfrm>
            <a:off x="5573545" y="6421401"/>
            <a:ext cx="2290704" cy="369332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900">
                <a:solidFill>
                  <a:srgbClr val="0C1D4F"/>
                </a:solidFill>
                <a:latin typeface="Arial"/>
                <a:ea typeface="Arial"/>
                <a:cs typeface="Arial"/>
                <a:sym typeface="Arial"/>
              </a:rPr>
              <a:t>Pedagogical workshop: Technologies and methodics</a:t>
            </a:r>
            <a:endParaRPr b="1" sz="900">
              <a:solidFill>
                <a:srgbClr val="0C1D4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9" name="Google Shape;209;p7"/>
          <p:cNvGrpSpPr/>
          <p:nvPr/>
        </p:nvGrpSpPr>
        <p:grpSpPr>
          <a:xfrm>
            <a:off x="5375839" y="6322892"/>
            <a:ext cx="143092" cy="326722"/>
            <a:chOff x="4021172" y="5941892"/>
            <a:chExt cx="143092" cy="326722"/>
          </a:xfrm>
        </p:grpSpPr>
        <p:sp>
          <p:nvSpPr>
            <p:cNvPr id="210" name="Google Shape;210;p7"/>
            <p:cNvSpPr/>
            <p:nvPr/>
          </p:nvSpPr>
          <p:spPr>
            <a:xfrm rot="10800000">
              <a:off x="4021172" y="6104540"/>
              <a:ext cx="143092" cy="164074"/>
            </a:xfrm>
            <a:prstGeom prst="triangle">
              <a:avLst>
                <a:gd fmla="val 5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</a:endParaRPr>
            </a:p>
          </p:txBody>
        </p:sp>
        <p:sp>
          <p:nvSpPr>
            <p:cNvPr id="211" name="Google Shape;211;p7"/>
            <p:cNvSpPr/>
            <p:nvPr/>
          </p:nvSpPr>
          <p:spPr>
            <a:xfrm>
              <a:off x="4048217" y="5941892"/>
              <a:ext cx="85223" cy="95250"/>
            </a:xfrm>
            <a:prstGeom prst="ellipse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</a:endParaRPr>
            </a:p>
          </p:txBody>
        </p:sp>
      </p:grpSp>
      <p:grpSp>
        <p:nvGrpSpPr>
          <p:cNvPr id="212" name="Google Shape;212;p7"/>
          <p:cNvGrpSpPr/>
          <p:nvPr/>
        </p:nvGrpSpPr>
        <p:grpSpPr>
          <a:xfrm>
            <a:off x="5220616" y="6233522"/>
            <a:ext cx="143092" cy="326722"/>
            <a:chOff x="4021172" y="5941892"/>
            <a:chExt cx="143092" cy="326722"/>
          </a:xfrm>
        </p:grpSpPr>
        <p:sp>
          <p:nvSpPr>
            <p:cNvPr id="213" name="Google Shape;213;p7"/>
            <p:cNvSpPr/>
            <p:nvPr/>
          </p:nvSpPr>
          <p:spPr>
            <a:xfrm rot="10800000">
              <a:off x="4021172" y="6104540"/>
              <a:ext cx="143092" cy="164074"/>
            </a:xfrm>
            <a:prstGeom prst="triangle">
              <a:avLst>
                <a:gd fmla="val 5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</a:endParaRPr>
            </a:p>
          </p:txBody>
        </p:sp>
        <p:sp>
          <p:nvSpPr>
            <p:cNvPr id="214" name="Google Shape;214;p7"/>
            <p:cNvSpPr/>
            <p:nvPr/>
          </p:nvSpPr>
          <p:spPr>
            <a:xfrm>
              <a:off x="4048217" y="5941892"/>
              <a:ext cx="85223" cy="95250"/>
            </a:xfrm>
            <a:prstGeom prst="ellipse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</a:endParaRPr>
            </a:p>
          </p:txBody>
        </p:sp>
      </p:grpSp>
      <p:grpSp>
        <p:nvGrpSpPr>
          <p:cNvPr id="215" name="Google Shape;215;p7"/>
          <p:cNvGrpSpPr/>
          <p:nvPr/>
        </p:nvGrpSpPr>
        <p:grpSpPr>
          <a:xfrm>
            <a:off x="5516950" y="6294670"/>
            <a:ext cx="119573" cy="265574"/>
            <a:chOff x="4021172" y="5941892"/>
            <a:chExt cx="143092" cy="326722"/>
          </a:xfrm>
        </p:grpSpPr>
        <p:sp>
          <p:nvSpPr>
            <p:cNvPr id="216" name="Google Shape;216;p7"/>
            <p:cNvSpPr/>
            <p:nvPr/>
          </p:nvSpPr>
          <p:spPr>
            <a:xfrm rot="10800000">
              <a:off x="4021172" y="6104540"/>
              <a:ext cx="143092" cy="164074"/>
            </a:xfrm>
            <a:prstGeom prst="triangle">
              <a:avLst>
                <a:gd fmla="val 5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</a:endParaRPr>
            </a:p>
          </p:txBody>
        </p:sp>
        <p:sp>
          <p:nvSpPr>
            <p:cNvPr id="217" name="Google Shape;217;p7"/>
            <p:cNvSpPr/>
            <p:nvPr/>
          </p:nvSpPr>
          <p:spPr>
            <a:xfrm>
              <a:off x="4048217" y="5941892"/>
              <a:ext cx="85223" cy="95250"/>
            </a:xfrm>
            <a:prstGeom prst="ellipse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</a:endParaRPr>
            </a:p>
          </p:txBody>
        </p:sp>
      </p:grpSp>
      <p:grpSp>
        <p:nvGrpSpPr>
          <p:cNvPr id="218" name="Google Shape;218;p7"/>
          <p:cNvGrpSpPr/>
          <p:nvPr/>
        </p:nvGrpSpPr>
        <p:grpSpPr>
          <a:xfrm>
            <a:off x="5150061" y="5631448"/>
            <a:ext cx="143092" cy="218538"/>
            <a:chOff x="4021172" y="5941892"/>
            <a:chExt cx="143092" cy="326722"/>
          </a:xfrm>
        </p:grpSpPr>
        <p:sp>
          <p:nvSpPr>
            <p:cNvPr id="219" name="Google Shape;219;p7"/>
            <p:cNvSpPr/>
            <p:nvPr/>
          </p:nvSpPr>
          <p:spPr>
            <a:xfrm rot="10800000">
              <a:off x="4021172" y="6104540"/>
              <a:ext cx="143092" cy="164074"/>
            </a:xfrm>
            <a:prstGeom prst="triangle">
              <a:avLst>
                <a:gd fmla="val 5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</a:endParaRPr>
            </a:p>
          </p:txBody>
        </p:sp>
        <p:sp>
          <p:nvSpPr>
            <p:cNvPr id="220" name="Google Shape;220;p7"/>
            <p:cNvSpPr/>
            <p:nvPr/>
          </p:nvSpPr>
          <p:spPr>
            <a:xfrm>
              <a:off x="4048217" y="5941892"/>
              <a:ext cx="85223" cy="95250"/>
            </a:xfrm>
            <a:prstGeom prst="ellipse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</a:endParaRPr>
            </a:p>
          </p:txBody>
        </p:sp>
      </p:grpSp>
      <p:grpSp>
        <p:nvGrpSpPr>
          <p:cNvPr id="221" name="Google Shape;221;p7"/>
          <p:cNvGrpSpPr/>
          <p:nvPr/>
        </p:nvGrpSpPr>
        <p:grpSpPr>
          <a:xfrm>
            <a:off x="5700394" y="5640855"/>
            <a:ext cx="143092" cy="218538"/>
            <a:chOff x="4021172" y="5941892"/>
            <a:chExt cx="143092" cy="326722"/>
          </a:xfrm>
        </p:grpSpPr>
        <p:sp>
          <p:nvSpPr>
            <p:cNvPr id="222" name="Google Shape;222;p7"/>
            <p:cNvSpPr/>
            <p:nvPr/>
          </p:nvSpPr>
          <p:spPr>
            <a:xfrm rot="10800000">
              <a:off x="4021172" y="6104540"/>
              <a:ext cx="143092" cy="164074"/>
            </a:xfrm>
            <a:prstGeom prst="triangle">
              <a:avLst>
                <a:gd fmla="val 5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</a:endParaRPr>
            </a:p>
          </p:txBody>
        </p:sp>
        <p:sp>
          <p:nvSpPr>
            <p:cNvPr id="223" name="Google Shape;223;p7"/>
            <p:cNvSpPr/>
            <p:nvPr/>
          </p:nvSpPr>
          <p:spPr>
            <a:xfrm>
              <a:off x="4048217" y="5941892"/>
              <a:ext cx="85223" cy="95250"/>
            </a:xfrm>
            <a:prstGeom prst="ellipse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</a:endParaRPr>
            </a:p>
          </p:txBody>
        </p:sp>
      </p:grpSp>
      <p:grpSp>
        <p:nvGrpSpPr>
          <p:cNvPr id="224" name="Google Shape;224;p7"/>
          <p:cNvGrpSpPr/>
          <p:nvPr/>
        </p:nvGrpSpPr>
        <p:grpSpPr>
          <a:xfrm>
            <a:off x="6424765" y="5640855"/>
            <a:ext cx="143092" cy="218538"/>
            <a:chOff x="4021172" y="5941892"/>
            <a:chExt cx="143092" cy="326722"/>
          </a:xfrm>
        </p:grpSpPr>
        <p:sp>
          <p:nvSpPr>
            <p:cNvPr id="225" name="Google Shape;225;p7"/>
            <p:cNvSpPr/>
            <p:nvPr/>
          </p:nvSpPr>
          <p:spPr>
            <a:xfrm rot="10800000">
              <a:off x="4021172" y="6104540"/>
              <a:ext cx="143092" cy="164074"/>
            </a:xfrm>
            <a:prstGeom prst="triangle">
              <a:avLst>
                <a:gd fmla="val 5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</a:endParaRPr>
            </a:p>
          </p:txBody>
        </p:sp>
        <p:sp>
          <p:nvSpPr>
            <p:cNvPr id="226" name="Google Shape;226;p7"/>
            <p:cNvSpPr/>
            <p:nvPr/>
          </p:nvSpPr>
          <p:spPr>
            <a:xfrm>
              <a:off x="4048217" y="5941892"/>
              <a:ext cx="85223" cy="95250"/>
            </a:xfrm>
            <a:prstGeom prst="ellipse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</a:endParaRPr>
            </a:p>
          </p:txBody>
        </p:sp>
      </p:grpSp>
      <p:grpSp>
        <p:nvGrpSpPr>
          <p:cNvPr id="227" name="Google Shape;227;p7"/>
          <p:cNvGrpSpPr/>
          <p:nvPr/>
        </p:nvGrpSpPr>
        <p:grpSpPr>
          <a:xfrm>
            <a:off x="7360802" y="5640855"/>
            <a:ext cx="143092" cy="218538"/>
            <a:chOff x="4021172" y="5941892"/>
            <a:chExt cx="143092" cy="326722"/>
          </a:xfrm>
        </p:grpSpPr>
        <p:sp>
          <p:nvSpPr>
            <p:cNvPr id="228" name="Google Shape;228;p7"/>
            <p:cNvSpPr/>
            <p:nvPr/>
          </p:nvSpPr>
          <p:spPr>
            <a:xfrm rot="10800000">
              <a:off x="4021172" y="6104540"/>
              <a:ext cx="143092" cy="164074"/>
            </a:xfrm>
            <a:prstGeom prst="triangle">
              <a:avLst>
                <a:gd fmla="val 5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</a:endParaRPr>
            </a:p>
          </p:txBody>
        </p:sp>
        <p:sp>
          <p:nvSpPr>
            <p:cNvPr id="229" name="Google Shape;229;p7"/>
            <p:cNvSpPr/>
            <p:nvPr/>
          </p:nvSpPr>
          <p:spPr>
            <a:xfrm>
              <a:off x="4048217" y="5941892"/>
              <a:ext cx="85223" cy="95250"/>
            </a:xfrm>
            <a:prstGeom prst="ellipse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</a:endParaRPr>
            </a:p>
          </p:txBody>
        </p:sp>
      </p:grpSp>
      <p:grpSp>
        <p:nvGrpSpPr>
          <p:cNvPr id="230" name="Google Shape;230;p7"/>
          <p:cNvGrpSpPr/>
          <p:nvPr/>
        </p:nvGrpSpPr>
        <p:grpSpPr>
          <a:xfrm>
            <a:off x="5596913" y="5951299"/>
            <a:ext cx="143092" cy="218538"/>
            <a:chOff x="4021172" y="5941892"/>
            <a:chExt cx="143092" cy="326722"/>
          </a:xfrm>
        </p:grpSpPr>
        <p:sp>
          <p:nvSpPr>
            <p:cNvPr id="231" name="Google Shape;231;p7"/>
            <p:cNvSpPr/>
            <p:nvPr/>
          </p:nvSpPr>
          <p:spPr>
            <a:xfrm rot="10800000">
              <a:off x="4021172" y="6104540"/>
              <a:ext cx="143092" cy="164074"/>
            </a:xfrm>
            <a:prstGeom prst="triangle">
              <a:avLst>
                <a:gd fmla="val 5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</a:endParaRPr>
            </a:p>
          </p:txBody>
        </p:sp>
        <p:sp>
          <p:nvSpPr>
            <p:cNvPr id="232" name="Google Shape;232;p7"/>
            <p:cNvSpPr/>
            <p:nvPr/>
          </p:nvSpPr>
          <p:spPr>
            <a:xfrm>
              <a:off x="4048217" y="5941892"/>
              <a:ext cx="85223" cy="95250"/>
            </a:xfrm>
            <a:prstGeom prst="ellipse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</a:endParaRPr>
            </a:p>
          </p:txBody>
        </p:sp>
      </p:grpSp>
      <p:grpSp>
        <p:nvGrpSpPr>
          <p:cNvPr id="233" name="Google Shape;233;p7"/>
          <p:cNvGrpSpPr/>
          <p:nvPr/>
        </p:nvGrpSpPr>
        <p:grpSpPr>
          <a:xfrm>
            <a:off x="6749321" y="5951299"/>
            <a:ext cx="143092" cy="218538"/>
            <a:chOff x="4021172" y="5941892"/>
            <a:chExt cx="143092" cy="326722"/>
          </a:xfrm>
        </p:grpSpPr>
        <p:sp>
          <p:nvSpPr>
            <p:cNvPr id="234" name="Google Shape;234;p7"/>
            <p:cNvSpPr/>
            <p:nvPr/>
          </p:nvSpPr>
          <p:spPr>
            <a:xfrm rot="10800000">
              <a:off x="4021172" y="6104540"/>
              <a:ext cx="143092" cy="164074"/>
            </a:xfrm>
            <a:prstGeom prst="triangle">
              <a:avLst>
                <a:gd fmla="val 50000" name="adj"/>
              </a:avLst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</a:endParaRPr>
            </a:p>
          </p:txBody>
        </p:sp>
        <p:sp>
          <p:nvSpPr>
            <p:cNvPr id="235" name="Google Shape;235;p7"/>
            <p:cNvSpPr/>
            <p:nvPr/>
          </p:nvSpPr>
          <p:spPr>
            <a:xfrm>
              <a:off x="4048217" y="5941892"/>
              <a:ext cx="85223" cy="95250"/>
            </a:xfrm>
            <a:prstGeom prst="ellipse">
              <a:avLst/>
            </a:prstGeom>
            <a:solidFill>
              <a:schemeClr val="lt1"/>
            </a:solidFill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</a:endParaRPr>
            </a:p>
          </p:txBody>
        </p:sp>
      </p:grpSp>
      <p:sp>
        <p:nvSpPr>
          <p:cNvPr id="236" name="Google Shape;236;p7"/>
          <p:cNvSpPr txBox="1"/>
          <p:nvPr/>
        </p:nvSpPr>
        <p:spPr>
          <a:xfrm>
            <a:off x="5218758" y="5680282"/>
            <a:ext cx="666784" cy="23083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900">
                <a:solidFill>
                  <a:srgbClr val="376194"/>
                </a:solidFill>
              </a:rPr>
              <a:t>Business</a:t>
            </a:r>
            <a:endParaRPr i="1" sz="1000">
              <a:solidFill>
                <a:srgbClr val="376194"/>
              </a:solidFill>
            </a:endParaRPr>
          </a:p>
        </p:txBody>
      </p:sp>
      <p:sp>
        <p:nvSpPr>
          <p:cNvPr id="237" name="Google Shape;237;p7"/>
          <p:cNvSpPr txBox="1"/>
          <p:nvPr/>
        </p:nvSpPr>
        <p:spPr>
          <a:xfrm>
            <a:off x="5689128" y="5875513"/>
            <a:ext cx="1124774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000">
                <a:solidFill>
                  <a:srgbClr val="376194"/>
                </a:solidFill>
              </a:rPr>
              <a:t>Health-construction</a:t>
            </a:r>
            <a:endParaRPr/>
          </a:p>
        </p:txBody>
      </p:sp>
      <p:sp>
        <p:nvSpPr>
          <p:cNvPr id="238" name="Google Shape;238;p7"/>
          <p:cNvSpPr txBox="1"/>
          <p:nvPr/>
        </p:nvSpPr>
        <p:spPr>
          <a:xfrm>
            <a:off x="5769092" y="5672587"/>
            <a:ext cx="746732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000">
                <a:solidFill>
                  <a:srgbClr val="376194"/>
                </a:solidFill>
              </a:rPr>
              <a:t>Authority</a:t>
            </a:r>
            <a:endParaRPr/>
          </a:p>
        </p:txBody>
      </p:sp>
      <p:sp>
        <p:nvSpPr>
          <p:cNvPr id="239" name="Google Shape;239;p7"/>
          <p:cNvSpPr txBox="1"/>
          <p:nvPr/>
        </p:nvSpPr>
        <p:spPr>
          <a:xfrm>
            <a:off x="6493462" y="5553312"/>
            <a:ext cx="941328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000">
                <a:solidFill>
                  <a:srgbClr val="376194"/>
                </a:solidFill>
              </a:rPr>
              <a:t>Science and Education</a:t>
            </a:r>
            <a:endParaRPr/>
          </a:p>
        </p:txBody>
      </p:sp>
      <p:sp>
        <p:nvSpPr>
          <p:cNvPr id="240" name="Google Shape;240;p7"/>
          <p:cNvSpPr txBox="1"/>
          <p:nvPr/>
        </p:nvSpPr>
        <p:spPr>
          <a:xfrm>
            <a:off x="6841536" y="5880216"/>
            <a:ext cx="1171809" cy="40011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000">
                <a:solidFill>
                  <a:srgbClr val="376194"/>
                </a:solidFill>
              </a:rPr>
              <a:t>Public organizations</a:t>
            </a:r>
            <a:endParaRPr/>
          </a:p>
        </p:txBody>
      </p:sp>
      <p:sp>
        <p:nvSpPr>
          <p:cNvPr id="241" name="Google Shape;241;p7"/>
          <p:cNvSpPr txBox="1"/>
          <p:nvPr/>
        </p:nvSpPr>
        <p:spPr>
          <a:xfrm>
            <a:off x="7429499" y="5474014"/>
            <a:ext cx="847253" cy="55399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000">
                <a:solidFill>
                  <a:srgbClr val="376194"/>
                </a:solidFill>
              </a:rPr>
              <a:t>Art and Culture</a:t>
            </a:r>
            <a:endParaRPr/>
          </a:p>
        </p:txBody>
      </p:sp>
      <p:sp>
        <p:nvSpPr>
          <p:cNvPr id="242" name="Google Shape;242;p7"/>
          <p:cNvSpPr/>
          <p:nvPr/>
        </p:nvSpPr>
        <p:spPr>
          <a:xfrm>
            <a:off x="8695156" y="3631812"/>
            <a:ext cx="1272988" cy="439270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Practices</a:t>
            </a:r>
            <a:endParaRPr/>
          </a:p>
        </p:txBody>
      </p:sp>
      <p:sp>
        <p:nvSpPr>
          <p:cNvPr id="243" name="Google Shape;243;p7"/>
          <p:cNvSpPr/>
          <p:nvPr/>
        </p:nvSpPr>
        <p:spPr>
          <a:xfrm>
            <a:off x="8695156" y="4153923"/>
            <a:ext cx="1272988" cy="439270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WorldSkills</a:t>
            </a:r>
            <a:endParaRPr/>
          </a:p>
        </p:txBody>
      </p:sp>
      <p:sp>
        <p:nvSpPr>
          <p:cNvPr id="244" name="Google Shape;244;p7"/>
          <p:cNvSpPr/>
          <p:nvPr/>
        </p:nvSpPr>
        <p:spPr>
          <a:xfrm>
            <a:off x="8695156" y="4676034"/>
            <a:ext cx="1272988" cy="439270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Games</a:t>
            </a:r>
            <a:endParaRPr/>
          </a:p>
        </p:txBody>
      </p:sp>
      <p:sp>
        <p:nvSpPr>
          <p:cNvPr id="245" name="Google Shape;245;p7"/>
          <p:cNvSpPr/>
          <p:nvPr/>
        </p:nvSpPr>
        <p:spPr>
          <a:xfrm>
            <a:off x="8671637" y="3128515"/>
            <a:ext cx="1272988" cy="439270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Projects</a:t>
            </a:r>
            <a:endParaRPr/>
          </a:p>
        </p:txBody>
      </p:sp>
      <p:sp>
        <p:nvSpPr>
          <p:cNvPr id="246" name="Google Shape;246;p7"/>
          <p:cNvSpPr/>
          <p:nvPr/>
        </p:nvSpPr>
        <p:spPr>
          <a:xfrm>
            <a:off x="10110970" y="3622403"/>
            <a:ext cx="1606951" cy="439270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Olympiads</a:t>
            </a:r>
            <a:endParaRPr/>
          </a:p>
        </p:txBody>
      </p:sp>
      <p:sp>
        <p:nvSpPr>
          <p:cNvPr id="247" name="Google Shape;247;p7"/>
          <p:cNvSpPr/>
          <p:nvPr/>
        </p:nvSpPr>
        <p:spPr>
          <a:xfrm>
            <a:off x="10106266" y="4139811"/>
            <a:ext cx="1611655" cy="439270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Workshops</a:t>
            </a:r>
            <a:endParaRPr/>
          </a:p>
        </p:txBody>
      </p:sp>
      <p:sp>
        <p:nvSpPr>
          <p:cNvPr id="248" name="Google Shape;248;p7"/>
          <p:cNvSpPr/>
          <p:nvPr/>
        </p:nvSpPr>
        <p:spPr>
          <a:xfrm>
            <a:off x="10101563" y="4647812"/>
            <a:ext cx="1616358" cy="486306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49" name="Google Shape;249;p7"/>
          <p:cNvSpPr/>
          <p:nvPr/>
        </p:nvSpPr>
        <p:spPr>
          <a:xfrm>
            <a:off x="10125082" y="3114404"/>
            <a:ext cx="1592840" cy="45808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Competitions</a:t>
            </a:r>
            <a:endParaRPr/>
          </a:p>
        </p:txBody>
      </p:sp>
      <p:sp>
        <p:nvSpPr>
          <p:cNvPr id="250" name="Google Shape;250;p7"/>
          <p:cNvSpPr txBox="1"/>
          <p:nvPr/>
        </p:nvSpPr>
        <p:spPr>
          <a:xfrm>
            <a:off x="8560741" y="2813611"/>
            <a:ext cx="2290704" cy="25391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050">
                <a:solidFill>
                  <a:srgbClr val="0C1D4F"/>
                </a:solidFill>
                <a:latin typeface="Arial"/>
                <a:ea typeface="Arial"/>
                <a:cs typeface="Arial"/>
                <a:sym typeface="Arial"/>
              </a:rPr>
              <a:t>Practical training</a:t>
            </a:r>
            <a:endParaRPr/>
          </a:p>
        </p:txBody>
      </p:sp>
      <p:sp>
        <p:nvSpPr>
          <p:cNvPr id="251" name="Google Shape;251;p7"/>
          <p:cNvSpPr txBox="1"/>
          <p:nvPr/>
        </p:nvSpPr>
        <p:spPr>
          <a:xfrm>
            <a:off x="8471591" y="2291754"/>
            <a:ext cx="3446652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Communication and activity core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Communication and game core</a:t>
            </a:r>
            <a:endParaRPr/>
          </a:p>
        </p:txBody>
      </p:sp>
      <p:sp>
        <p:nvSpPr>
          <p:cNvPr id="252" name="Google Shape;252;p7"/>
          <p:cNvSpPr/>
          <p:nvPr/>
        </p:nvSpPr>
        <p:spPr>
          <a:xfrm>
            <a:off x="9996960" y="294875"/>
            <a:ext cx="1147438" cy="506475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School of Musk</a:t>
            </a:r>
            <a:endParaRPr/>
          </a:p>
        </p:txBody>
      </p:sp>
      <p:sp>
        <p:nvSpPr>
          <p:cNvPr id="253" name="Google Shape;253;p7"/>
          <p:cNvSpPr/>
          <p:nvPr/>
        </p:nvSpPr>
        <p:spPr>
          <a:xfrm>
            <a:off x="9004478" y="1611912"/>
            <a:ext cx="1147438" cy="506475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School of Pythagoras</a:t>
            </a:r>
            <a:endParaRPr/>
          </a:p>
        </p:txBody>
      </p:sp>
      <p:sp>
        <p:nvSpPr>
          <p:cNvPr id="254" name="Google Shape;254;p7"/>
          <p:cNvSpPr/>
          <p:nvPr/>
        </p:nvSpPr>
        <p:spPr>
          <a:xfrm>
            <a:off x="9578330" y="981615"/>
            <a:ext cx="1147438" cy="506475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</p:txBody>
      </p:sp>
      <p:cxnSp>
        <p:nvCxnSpPr>
          <p:cNvPr id="255" name="Google Shape;255;p7"/>
          <p:cNvCxnSpPr/>
          <p:nvPr/>
        </p:nvCxnSpPr>
        <p:spPr>
          <a:xfrm flipH="1">
            <a:off x="10515824" y="758621"/>
            <a:ext cx="748617" cy="1181225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56" name="Google Shape;256;p7"/>
          <p:cNvSpPr txBox="1"/>
          <p:nvPr/>
        </p:nvSpPr>
        <p:spPr>
          <a:xfrm rot="-3480000">
            <a:off x="10258999" y="1468605"/>
            <a:ext cx="1518134" cy="28640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2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Logos (world mind)</a:t>
            </a:r>
            <a:endParaRPr/>
          </a:p>
        </p:txBody>
      </p:sp>
      <p:sp>
        <p:nvSpPr>
          <p:cNvPr id="257" name="Google Shape;257;p7"/>
          <p:cNvSpPr/>
          <p:nvPr/>
        </p:nvSpPr>
        <p:spPr>
          <a:xfrm>
            <a:off x="11408535" y="590281"/>
            <a:ext cx="622478" cy="429295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58" name="Google Shape;258;p7"/>
          <p:cNvSpPr/>
          <p:nvPr/>
        </p:nvSpPr>
        <p:spPr>
          <a:xfrm>
            <a:off x="11639215" y="631157"/>
            <a:ext cx="160985" cy="332704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59" name="Google Shape;259;p7"/>
          <p:cNvSpPr txBox="1"/>
          <p:nvPr/>
        </p:nvSpPr>
        <p:spPr>
          <a:xfrm>
            <a:off x="257978" y="3806815"/>
            <a:ext cx="2295406" cy="2769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1200">
                <a:solidFill>
                  <a:srgbClr val="0C1D4F"/>
                </a:solidFill>
              </a:rPr>
              <a:t>Subjects</a:t>
            </a:r>
            <a:endParaRPr/>
          </a:p>
        </p:txBody>
      </p:sp>
      <p:sp>
        <p:nvSpPr>
          <p:cNvPr id="260" name="Google Shape;260;p7"/>
          <p:cNvSpPr txBox="1"/>
          <p:nvPr/>
        </p:nvSpPr>
        <p:spPr>
          <a:xfrm>
            <a:off x="10089322" y="6390623"/>
            <a:ext cx="2061673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/>
              <a:t>Appendix №. 6</a:t>
            </a:r>
            <a:endParaRPr i="1" sz="20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8"/>
          <p:cNvSpPr/>
          <p:nvPr/>
        </p:nvSpPr>
        <p:spPr>
          <a:xfrm>
            <a:off x="7667069" y="2988429"/>
            <a:ext cx="1558567" cy="1052304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66" name="Google Shape;266;p8"/>
          <p:cNvSpPr/>
          <p:nvPr/>
        </p:nvSpPr>
        <p:spPr>
          <a:xfrm>
            <a:off x="7798993" y="3769087"/>
            <a:ext cx="777342" cy="194335"/>
          </a:xfrm>
          <a:prstGeom prst="ellipse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67" name="Google Shape;267;p8"/>
          <p:cNvSpPr/>
          <p:nvPr/>
        </p:nvSpPr>
        <p:spPr>
          <a:xfrm>
            <a:off x="3629271" y="3865971"/>
            <a:ext cx="2740870" cy="9590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descr="Изображение выглядит как черный, темнота&#10;&#10;Автоматически созданное описание" id="268" name="Google Shape;268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-720000">
            <a:off x="1874026" y="3277826"/>
            <a:ext cx="2437379" cy="2590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269" name="Google Shape;269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-960000">
            <a:off x="1239154" y="3858913"/>
            <a:ext cx="3470425" cy="25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270" name="Google Shape;270;p8"/>
          <p:cNvSpPr txBox="1"/>
          <p:nvPr/>
        </p:nvSpPr>
        <p:spPr>
          <a:xfrm>
            <a:off x="212242" y="150367"/>
            <a:ext cx="8161655" cy="6944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9125">
            <a:spAutoFit/>
          </a:bodyPr>
          <a:lstStyle/>
          <a:p>
            <a:pPr indent="0" lvl="0" marL="282575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>
                <a:solidFill>
                  <a:schemeClr val="dk1"/>
                </a:solidFill>
                <a:latin typeface="Carlito"/>
                <a:ea typeface="Carlito"/>
                <a:cs typeface="Carlito"/>
                <a:sym typeface="Carlito"/>
              </a:rPr>
              <a:t>The WorldSkills model</a:t>
            </a:r>
            <a:endParaRPr/>
          </a:p>
        </p:txBody>
      </p:sp>
      <p:graphicFrame>
        <p:nvGraphicFramePr>
          <p:cNvPr id="271" name="Google Shape;271;p8"/>
          <p:cNvGraphicFramePr/>
          <p:nvPr/>
        </p:nvGraphicFramePr>
        <p:xfrm>
          <a:off x="611481" y="451085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{6A84D0CD-0C99-4434-B0CF-DE585BD891B1}</a:tableStyleId>
              </a:tblPr>
              <a:tblGrid>
                <a:gridCol w="405625"/>
                <a:gridCol w="405625"/>
                <a:gridCol w="405625"/>
                <a:gridCol w="405625"/>
              </a:tblGrid>
              <a:tr h="396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96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96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  <a:tr h="3963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  <p:sp>
        <p:nvSpPr>
          <p:cNvPr id="272" name="Google Shape;272;p8"/>
          <p:cNvSpPr/>
          <p:nvPr/>
        </p:nvSpPr>
        <p:spPr>
          <a:xfrm>
            <a:off x="535147" y="3948615"/>
            <a:ext cx="461597" cy="467940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273" name="Google Shape;273;p8"/>
          <p:cNvSpPr txBox="1"/>
          <p:nvPr/>
        </p:nvSpPr>
        <p:spPr>
          <a:xfrm>
            <a:off x="357482" y="6199219"/>
            <a:ext cx="2126074" cy="30777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Basic skills</a:t>
            </a:r>
            <a:endParaRPr/>
          </a:p>
        </p:txBody>
      </p:sp>
      <p:sp>
        <p:nvSpPr>
          <p:cNvPr id="274" name="Google Shape;274;p8"/>
          <p:cNvSpPr txBox="1"/>
          <p:nvPr/>
        </p:nvSpPr>
        <p:spPr>
          <a:xfrm>
            <a:off x="3541889" y="1512443"/>
            <a:ext cx="3598333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Technical description of WS competency as an activity</a:t>
            </a:r>
            <a:endParaRPr/>
          </a:p>
        </p:txBody>
      </p:sp>
      <p:sp>
        <p:nvSpPr>
          <p:cNvPr id="275" name="Google Shape;275;p8"/>
          <p:cNvSpPr/>
          <p:nvPr/>
        </p:nvSpPr>
        <p:spPr>
          <a:xfrm>
            <a:off x="3093962" y="1540319"/>
            <a:ext cx="461597" cy="467940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276" name="Google Shape;276;p8"/>
          <p:cNvSpPr txBox="1"/>
          <p:nvPr/>
        </p:nvSpPr>
        <p:spPr>
          <a:xfrm>
            <a:off x="3987983" y="5155988"/>
            <a:ext cx="2384779" cy="738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System of exercises and training that allows mastering the activity</a:t>
            </a:r>
            <a:endParaRPr/>
          </a:p>
        </p:txBody>
      </p:sp>
      <p:sp>
        <p:nvSpPr>
          <p:cNvPr id="277" name="Google Shape;277;p8"/>
          <p:cNvSpPr/>
          <p:nvPr/>
        </p:nvSpPr>
        <p:spPr>
          <a:xfrm>
            <a:off x="3526355" y="5304577"/>
            <a:ext cx="461597" cy="467940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278" name="Google Shape;278;p8"/>
          <p:cNvSpPr/>
          <p:nvPr/>
        </p:nvSpPr>
        <p:spPr>
          <a:xfrm>
            <a:off x="3672403" y="2031837"/>
            <a:ext cx="2740870" cy="959049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79" name="Google Shape;279;p8"/>
          <p:cNvSpPr txBox="1"/>
          <p:nvPr/>
        </p:nvSpPr>
        <p:spPr>
          <a:xfrm>
            <a:off x="7418625" y="4080039"/>
            <a:ext cx="2746964" cy="73866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Evaluation in WS standard-based events (championships, DE)</a:t>
            </a:r>
            <a:endParaRPr/>
          </a:p>
        </p:txBody>
      </p:sp>
      <p:sp>
        <p:nvSpPr>
          <p:cNvPr id="280" name="Google Shape;280;p8"/>
          <p:cNvSpPr/>
          <p:nvPr/>
        </p:nvSpPr>
        <p:spPr>
          <a:xfrm>
            <a:off x="9360180" y="3488915"/>
            <a:ext cx="461597" cy="467940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281" name="Google Shape;281;p8"/>
          <p:cNvSpPr/>
          <p:nvPr/>
        </p:nvSpPr>
        <p:spPr>
          <a:xfrm>
            <a:off x="8094222" y="908130"/>
            <a:ext cx="1558567" cy="1052304"/>
          </a:xfrm>
          <a:prstGeom prst="rect">
            <a:avLst/>
          </a:prstGeom>
          <a:solidFill>
            <a:schemeClr val="lt1"/>
          </a:solidFill>
          <a:ln cap="flat" cmpd="sng" w="254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82" name="Google Shape;282;p8"/>
          <p:cNvSpPr/>
          <p:nvPr/>
        </p:nvSpPr>
        <p:spPr>
          <a:xfrm>
            <a:off x="10516407" y="1243986"/>
            <a:ext cx="461597" cy="467940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283" name="Google Shape;283;p8"/>
          <p:cNvSpPr txBox="1"/>
          <p:nvPr/>
        </p:nvSpPr>
        <p:spPr>
          <a:xfrm>
            <a:off x="9716757" y="2143293"/>
            <a:ext cx="2488261" cy="52322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rPr>
              <a:t>Analytics, design, methodical work</a:t>
            </a:r>
            <a:endParaRPr/>
          </a:p>
        </p:txBody>
      </p:sp>
      <p:pic>
        <p:nvPicPr>
          <p:cNvPr descr="Добавить контур" id="284" name="Google Shape;284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2760000">
            <a:off x="1823685" y="4910041"/>
            <a:ext cx="428562" cy="44901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285" name="Google Shape;285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2400000">
            <a:off x="5709395" y="821159"/>
            <a:ext cx="2790250" cy="253966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286" name="Google Shape;286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flipH="1" rot="-3540000">
            <a:off x="7696094" y="1472017"/>
            <a:ext cx="1603782" cy="179811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287" name="Google Shape;28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5400000">
            <a:off x="8015810" y="1555961"/>
            <a:ext cx="1593553" cy="202825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Мужчина со сплошной заливкой" id="288" name="Google Shape;288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735188" y="1115384"/>
            <a:ext cx="704723" cy="85303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Мужчина со сплошной заливкой" id="289" name="Google Shape;289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921203" y="3265931"/>
            <a:ext cx="525730" cy="61778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Мужчина со сплошной заливкой" id="290" name="Google Shape;290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19912" y="4030416"/>
            <a:ext cx="433677" cy="5768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Мужчина со сплошной заливкой" id="291" name="Google Shape;291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902368" y="4030416"/>
            <a:ext cx="433677" cy="5768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Мужчина со сплошной заливкой" id="292" name="Google Shape;292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659254" y="4040644"/>
            <a:ext cx="433677" cy="57686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293" name="Google Shape;293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-3300000">
            <a:off x="5233656" y="2033838"/>
            <a:ext cx="3692359" cy="2182438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8"/>
          <p:cNvSpPr/>
          <p:nvPr/>
        </p:nvSpPr>
        <p:spPr>
          <a:xfrm>
            <a:off x="8351315" y="3247449"/>
            <a:ext cx="245477" cy="178993"/>
          </a:xfrm>
          <a:prstGeom prst="rect">
            <a:avLst/>
          </a:prstGeom>
          <a:solidFill>
            <a:schemeClr val="dk1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cxnSp>
        <p:nvCxnSpPr>
          <p:cNvPr id="295" name="Google Shape;295;p8"/>
          <p:cNvCxnSpPr/>
          <p:nvPr/>
        </p:nvCxnSpPr>
        <p:spPr>
          <a:xfrm>
            <a:off x="8370107" y="3566066"/>
            <a:ext cx="965" cy="316085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96" name="Google Shape;296;p8"/>
          <p:cNvCxnSpPr/>
          <p:nvPr/>
        </p:nvCxnSpPr>
        <p:spPr>
          <a:xfrm>
            <a:off x="4534946" y="4302905"/>
            <a:ext cx="965" cy="316085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97" name="Google Shape;297;p8"/>
          <p:cNvCxnSpPr/>
          <p:nvPr/>
        </p:nvCxnSpPr>
        <p:spPr>
          <a:xfrm>
            <a:off x="5318511" y="4302904"/>
            <a:ext cx="965" cy="316085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298" name="Google Shape;298;p8"/>
          <p:cNvCxnSpPr/>
          <p:nvPr/>
        </p:nvCxnSpPr>
        <p:spPr>
          <a:xfrm>
            <a:off x="6037380" y="4302905"/>
            <a:ext cx="965" cy="316085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299" name="Google Shape;299;p8"/>
          <p:cNvSpPr/>
          <p:nvPr/>
        </p:nvSpPr>
        <p:spPr>
          <a:xfrm>
            <a:off x="4443132" y="3916456"/>
            <a:ext cx="100852" cy="11205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00" name="Google Shape;300;p8"/>
          <p:cNvSpPr/>
          <p:nvPr/>
        </p:nvSpPr>
        <p:spPr>
          <a:xfrm>
            <a:off x="4486263" y="3948804"/>
            <a:ext cx="100852" cy="11205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01" name="Google Shape;301;p8"/>
          <p:cNvSpPr/>
          <p:nvPr/>
        </p:nvSpPr>
        <p:spPr>
          <a:xfrm>
            <a:off x="4536585" y="3984748"/>
            <a:ext cx="100852" cy="11205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02" name="Google Shape;302;p8"/>
          <p:cNvSpPr/>
          <p:nvPr/>
        </p:nvSpPr>
        <p:spPr>
          <a:xfrm>
            <a:off x="4586905" y="4042257"/>
            <a:ext cx="100852" cy="11205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03" name="Google Shape;303;p8"/>
          <p:cNvSpPr/>
          <p:nvPr/>
        </p:nvSpPr>
        <p:spPr>
          <a:xfrm>
            <a:off x="4637226" y="4498739"/>
            <a:ext cx="100852" cy="11205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04" name="Google Shape;304;p8"/>
          <p:cNvSpPr/>
          <p:nvPr/>
        </p:nvSpPr>
        <p:spPr>
          <a:xfrm>
            <a:off x="5442357" y="4498738"/>
            <a:ext cx="100852" cy="11205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05" name="Google Shape;305;p8"/>
          <p:cNvSpPr/>
          <p:nvPr/>
        </p:nvSpPr>
        <p:spPr>
          <a:xfrm>
            <a:off x="6143254" y="4498739"/>
            <a:ext cx="100852" cy="112058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descr="Изображение выглядит как черный, темнота&#10;&#10;Автоматически созданное описание" id="306" name="Google Shape;306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7320000">
            <a:off x="4235437" y="4504621"/>
            <a:ext cx="414069" cy="3623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307" name="Google Shape;307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7320000">
            <a:off x="5773814" y="4504620"/>
            <a:ext cx="414069" cy="3623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308" name="Google Shape;308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7320000">
            <a:off x="5011814" y="4504621"/>
            <a:ext cx="414069" cy="362310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8"/>
          <p:cNvSpPr/>
          <p:nvPr/>
        </p:nvSpPr>
        <p:spPr>
          <a:xfrm>
            <a:off x="3919753" y="2427111"/>
            <a:ext cx="288493" cy="27595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10" name="Google Shape;310;p8"/>
          <p:cNvSpPr/>
          <p:nvPr/>
        </p:nvSpPr>
        <p:spPr>
          <a:xfrm>
            <a:off x="4487658" y="2427110"/>
            <a:ext cx="288493" cy="27595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11" name="Google Shape;311;p8"/>
          <p:cNvSpPr/>
          <p:nvPr/>
        </p:nvSpPr>
        <p:spPr>
          <a:xfrm>
            <a:off x="5041186" y="2437893"/>
            <a:ext cx="288493" cy="27595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12" name="Google Shape;312;p8"/>
          <p:cNvSpPr/>
          <p:nvPr/>
        </p:nvSpPr>
        <p:spPr>
          <a:xfrm>
            <a:off x="5609091" y="2437892"/>
            <a:ext cx="288493" cy="275950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cxnSp>
        <p:nvCxnSpPr>
          <p:cNvPr id="313" name="Google Shape;313;p8"/>
          <p:cNvCxnSpPr/>
          <p:nvPr/>
        </p:nvCxnSpPr>
        <p:spPr>
          <a:xfrm>
            <a:off x="4146756" y="2566839"/>
            <a:ext cx="439475" cy="3377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14" name="Google Shape;314;p8"/>
          <p:cNvCxnSpPr/>
          <p:nvPr/>
        </p:nvCxnSpPr>
        <p:spPr>
          <a:xfrm>
            <a:off x="4707472" y="2577621"/>
            <a:ext cx="439475" cy="3377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15" name="Google Shape;315;p8"/>
          <p:cNvCxnSpPr/>
          <p:nvPr/>
        </p:nvCxnSpPr>
        <p:spPr>
          <a:xfrm>
            <a:off x="5271784" y="2595594"/>
            <a:ext cx="439475" cy="3377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16" name="Google Shape;316;p8"/>
          <p:cNvCxnSpPr/>
          <p:nvPr/>
        </p:nvCxnSpPr>
        <p:spPr>
          <a:xfrm>
            <a:off x="4333663" y="2092386"/>
            <a:ext cx="8154" cy="269358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317" name="Google Shape;317;p8"/>
          <p:cNvCxnSpPr/>
          <p:nvPr/>
        </p:nvCxnSpPr>
        <p:spPr>
          <a:xfrm>
            <a:off x="5480257" y="2099574"/>
            <a:ext cx="8154" cy="269358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descr="Изображение выглядит как черный, темнота&#10;&#10;Автоматически созданное описание" id="318" name="Google Shape;318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 rot="-3480000">
            <a:off x="4088940" y="2199816"/>
            <a:ext cx="529087" cy="4557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9" name="Google Shape;319;p8"/>
          <p:cNvCxnSpPr/>
          <p:nvPr/>
        </p:nvCxnSpPr>
        <p:spPr>
          <a:xfrm>
            <a:off x="4919539" y="2081602"/>
            <a:ext cx="8154" cy="269358"/>
          </a:xfrm>
          <a:prstGeom prst="straightConnector1">
            <a:avLst/>
          </a:prstGeom>
          <a:noFill/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pic>
        <p:nvPicPr>
          <p:cNvPr descr="Изображение выглядит как черный, темнота&#10;&#10;Автоматически созданное описание" id="320" name="Google Shape;320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 rot="-3480000">
            <a:off x="4646062" y="2217787"/>
            <a:ext cx="529087" cy="4557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321" name="Google Shape;321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flipH="1" rot="-3480000">
            <a:off x="5239127" y="2217786"/>
            <a:ext cx="529087" cy="455762"/>
          </a:xfrm>
          <a:prstGeom prst="rect">
            <a:avLst/>
          </a:prstGeom>
          <a:noFill/>
          <a:ln>
            <a:noFill/>
          </a:ln>
        </p:spPr>
      </p:pic>
      <p:sp>
        <p:nvSpPr>
          <p:cNvPr id="322" name="Google Shape;322;p8"/>
          <p:cNvSpPr/>
          <p:nvPr/>
        </p:nvSpPr>
        <p:spPr>
          <a:xfrm>
            <a:off x="8229839" y="938979"/>
            <a:ext cx="1127511" cy="774577"/>
          </a:xfrm>
          <a:prstGeom prst="ellipse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23" name="Google Shape;323;p8"/>
          <p:cNvSpPr/>
          <p:nvPr/>
        </p:nvSpPr>
        <p:spPr>
          <a:xfrm>
            <a:off x="8748257" y="1018505"/>
            <a:ext cx="297946" cy="125129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24" name="Google Shape;324;p8"/>
          <p:cNvSpPr/>
          <p:nvPr/>
        </p:nvSpPr>
        <p:spPr>
          <a:xfrm>
            <a:off x="8748257" y="1242641"/>
            <a:ext cx="297946" cy="135912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25" name="Google Shape;325;p8"/>
          <p:cNvSpPr/>
          <p:nvPr/>
        </p:nvSpPr>
        <p:spPr>
          <a:xfrm>
            <a:off x="8451733" y="1383994"/>
            <a:ext cx="207817" cy="224118"/>
          </a:xfrm>
          <a:prstGeom prst="rect">
            <a:avLst/>
          </a:prstGeom>
          <a:solidFill>
            <a:schemeClr val="lt1"/>
          </a:solidFill>
          <a:ln cap="flat" cmpd="sng" w="12700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cxnSp>
        <p:nvCxnSpPr>
          <p:cNvPr id="326" name="Google Shape;326;p8"/>
          <p:cNvCxnSpPr/>
          <p:nvPr/>
        </p:nvCxnSpPr>
        <p:spPr>
          <a:xfrm flipH="1">
            <a:off x="8552737" y="1380211"/>
            <a:ext cx="4663" cy="230051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327" name="Google Shape;327;p8"/>
          <p:cNvCxnSpPr/>
          <p:nvPr/>
        </p:nvCxnSpPr>
        <p:spPr>
          <a:xfrm flipH="1" rot="10800000">
            <a:off x="8445975" y="1491649"/>
            <a:ext cx="207402" cy="3581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Изображение выглядит как черный, темнота&#10;&#10;Автоматически созданное описание" id="328" name="Google Shape;328;p8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-10020000">
            <a:off x="8541455" y="1251743"/>
            <a:ext cx="414069" cy="36231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зарисовка, черный, дизайн, искусство&#10;&#10;Автоматически созданное описание" id="329" name="Google Shape;329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840000">
            <a:off x="3870965" y="2911835"/>
            <a:ext cx="2140187" cy="9440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зарисовка, черный, дизайн, искусство&#10;&#10;Автоматически созданное описание" id="330" name="Google Shape;330;p8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rot="660000">
            <a:off x="8756014" y="1141945"/>
            <a:ext cx="281915" cy="110170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8"/>
          <p:cNvSpPr txBox="1"/>
          <p:nvPr/>
        </p:nvSpPr>
        <p:spPr>
          <a:xfrm>
            <a:off x="10090567" y="6426203"/>
            <a:ext cx="2061673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/>
              <a:t>Appendix №. 7</a:t>
            </a:r>
            <a:endParaRPr i="1" sz="2000"/>
          </a:p>
        </p:txBody>
      </p:sp>
      <p:cxnSp>
        <p:nvCxnSpPr>
          <p:cNvPr id="332" name="Google Shape;332;p8"/>
          <p:cNvCxnSpPr>
            <a:stCxn id="283" idx="2"/>
          </p:cNvCxnSpPr>
          <p:nvPr/>
        </p:nvCxnSpPr>
        <p:spPr>
          <a:xfrm rot="5400000">
            <a:off x="4921138" y="326063"/>
            <a:ext cx="3699300" cy="8380200"/>
          </a:xfrm>
          <a:prstGeom prst="curvedConnector2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333" name="Google Shape;333;p8"/>
          <p:cNvSpPr/>
          <p:nvPr/>
        </p:nvSpPr>
        <p:spPr>
          <a:xfrm>
            <a:off x="6934200" y="3723368"/>
            <a:ext cx="598325" cy="45719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136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p9"/>
          <p:cNvSpPr txBox="1"/>
          <p:nvPr>
            <p:ph type="title"/>
          </p:nvPr>
        </p:nvSpPr>
        <p:spPr>
          <a:xfrm>
            <a:off x="312521" y="174116"/>
            <a:ext cx="10533191" cy="56682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sp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/>
              <a:t>The model of contemporary higher education</a:t>
            </a:r>
            <a:endParaRPr/>
          </a:p>
        </p:txBody>
      </p:sp>
      <p:sp>
        <p:nvSpPr>
          <p:cNvPr id="339" name="Google Shape;339;p9"/>
          <p:cNvSpPr/>
          <p:nvPr/>
        </p:nvSpPr>
        <p:spPr>
          <a:xfrm>
            <a:off x="7572064" y="1212810"/>
            <a:ext cx="2541172" cy="1216689"/>
          </a:xfrm>
          <a:prstGeom prst="cloud">
            <a:avLst/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40" name="Google Shape;340;p9"/>
          <p:cNvSpPr/>
          <p:nvPr/>
        </p:nvSpPr>
        <p:spPr>
          <a:xfrm>
            <a:off x="2407288" y="1561888"/>
            <a:ext cx="1939769" cy="1085256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41" name="Google Shape;341;p9"/>
          <p:cNvSpPr/>
          <p:nvPr/>
        </p:nvSpPr>
        <p:spPr>
          <a:xfrm>
            <a:off x="4851824" y="1571705"/>
            <a:ext cx="1939769" cy="1080142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grpSp>
        <p:nvGrpSpPr>
          <p:cNvPr id="342" name="Google Shape;342;p9"/>
          <p:cNvGrpSpPr/>
          <p:nvPr/>
        </p:nvGrpSpPr>
        <p:grpSpPr>
          <a:xfrm rot="10800000">
            <a:off x="1748315" y="2000639"/>
            <a:ext cx="5811253" cy="858485"/>
            <a:chOff x="2580801" y="4933400"/>
            <a:chExt cx="3471274" cy="806173"/>
          </a:xfrm>
        </p:grpSpPr>
        <p:cxnSp>
          <p:nvCxnSpPr>
            <p:cNvPr id="343" name="Google Shape;343;p9"/>
            <p:cNvCxnSpPr/>
            <p:nvPr/>
          </p:nvCxnSpPr>
          <p:spPr>
            <a:xfrm>
              <a:off x="2877134" y="4933400"/>
              <a:ext cx="2863009" cy="8097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44" name="Google Shape;344;p9"/>
            <p:cNvCxnSpPr/>
            <p:nvPr/>
          </p:nvCxnSpPr>
          <p:spPr>
            <a:xfrm rot="10800000">
              <a:off x="5739745" y="4941498"/>
              <a:ext cx="312330" cy="798075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45" name="Google Shape;345;p9"/>
            <p:cNvCxnSpPr/>
            <p:nvPr/>
          </p:nvCxnSpPr>
          <p:spPr>
            <a:xfrm flipH="1" rot="10800000">
              <a:off x="2580801" y="4933947"/>
              <a:ext cx="297168" cy="798164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346" name="Google Shape;346;p9"/>
          <p:cNvGrpSpPr/>
          <p:nvPr/>
        </p:nvGrpSpPr>
        <p:grpSpPr>
          <a:xfrm>
            <a:off x="2136984" y="5907806"/>
            <a:ext cx="4783323" cy="863601"/>
            <a:chOff x="2580801" y="4933400"/>
            <a:chExt cx="3471274" cy="806173"/>
          </a:xfrm>
        </p:grpSpPr>
        <p:cxnSp>
          <p:nvCxnSpPr>
            <p:cNvPr id="347" name="Google Shape;347;p9"/>
            <p:cNvCxnSpPr/>
            <p:nvPr/>
          </p:nvCxnSpPr>
          <p:spPr>
            <a:xfrm>
              <a:off x="2877134" y="4933400"/>
              <a:ext cx="2863009" cy="8097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48" name="Google Shape;348;p9"/>
            <p:cNvCxnSpPr/>
            <p:nvPr/>
          </p:nvCxnSpPr>
          <p:spPr>
            <a:xfrm rot="10800000">
              <a:off x="5739745" y="4941498"/>
              <a:ext cx="312330" cy="798075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49" name="Google Shape;349;p9"/>
            <p:cNvCxnSpPr/>
            <p:nvPr/>
          </p:nvCxnSpPr>
          <p:spPr>
            <a:xfrm flipH="1" rot="10800000">
              <a:off x="2580801" y="4933947"/>
              <a:ext cx="297168" cy="798164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350" name="Google Shape;350;p9"/>
          <p:cNvGrpSpPr/>
          <p:nvPr/>
        </p:nvGrpSpPr>
        <p:grpSpPr>
          <a:xfrm rot="5400000">
            <a:off x="17192" y="4002806"/>
            <a:ext cx="3249095" cy="756205"/>
            <a:chOff x="2580801" y="4933400"/>
            <a:chExt cx="3471274" cy="806173"/>
          </a:xfrm>
        </p:grpSpPr>
        <p:cxnSp>
          <p:nvCxnSpPr>
            <p:cNvPr id="351" name="Google Shape;351;p9"/>
            <p:cNvCxnSpPr/>
            <p:nvPr/>
          </p:nvCxnSpPr>
          <p:spPr>
            <a:xfrm>
              <a:off x="2877134" y="4933400"/>
              <a:ext cx="2863009" cy="8097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52" name="Google Shape;352;p9"/>
            <p:cNvCxnSpPr/>
            <p:nvPr/>
          </p:nvCxnSpPr>
          <p:spPr>
            <a:xfrm rot="10800000">
              <a:off x="5739745" y="4941498"/>
              <a:ext cx="312330" cy="798075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53" name="Google Shape;353;p9"/>
            <p:cNvCxnSpPr/>
            <p:nvPr/>
          </p:nvCxnSpPr>
          <p:spPr>
            <a:xfrm flipH="1" rot="10800000">
              <a:off x="2580801" y="4933947"/>
              <a:ext cx="297168" cy="798164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354" name="Google Shape;354;p9"/>
          <p:cNvGrpSpPr/>
          <p:nvPr/>
        </p:nvGrpSpPr>
        <p:grpSpPr>
          <a:xfrm rot="-5400000">
            <a:off x="5668351" y="4002812"/>
            <a:ext cx="3249095" cy="756192"/>
            <a:chOff x="2580801" y="4933400"/>
            <a:chExt cx="3471274" cy="806173"/>
          </a:xfrm>
        </p:grpSpPr>
        <p:cxnSp>
          <p:nvCxnSpPr>
            <p:cNvPr id="355" name="Google Shape;355;p9"/>
            <p:cNvCxnSpPr/>
            <p:nvPr/>
          </p:nvCxnSpPr>
          <p:spPr>
            <a:xfrm>
              <a:off x="2877134" y="4933400"/>
              <a:ext cx="2863009" cy="8097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56" name="Google Shape;356;p9"/>
            <p:cNvCxnSpPr/>
            <p:nvPr/>
          </p:nvCxnSpPr>
          <p:spPr>
            <a:xfrm rot="10800000">
              <a:off x="5739745" y="4941498"/>
              <a:ext cx="312330" cy="798075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357" name="Google Shape;357;p9"/>
            <p:cNvCxnSpPr/>
            <p:nvPr/>
          </p:nvCxnSpPr>
          <p:spPr>
            <a:xfrm flipH="1" rot="10800000">
              <a:off x="2580801" y="4933947"/>
              <a:ext cx="297168" cy="798164"/>
            </a:xfrm>
            <a:prstGeom prst="straightConnector1">
              <a:avLst/>
            </a:prstGeom>
            <a:solidFill>
              <a:schemeClr val="lt1"/>
            </a:solidFill>
            <a:ln cap="flat" cmpd="sng" w="12700">
              <a:solidFill>
                <a:srgbClr val="0070C0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358" name="Google Shape;358;p9"/>
          <p:cNvSpPr txBox="1"/>
          <p:nvPr/>
        </p:nvSpPr>
        <p:spPr>
          <a:xfrm>
            <a:off x="3824100" y="1076980"/>
            <a:ext cx="18147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C1D4F"/>
                </a:solidFill>
                <a:latin typeface="Calibri"/>
                <a:ea typeface="Calibri"/>
                <a:cs typeface="Calibri"/>
                <a:sym typeface="Calibri"/>
              </a:rPr>
              <a:t>«Exchange Market» space (quotation)</a:t>
            </a:r>
            <a:endParaRPr/>
          </a:p>
        </p:txBody>
      </p:sp>
      <p:sp>
        <p:nvSpPr>
          <p:cNvPr id="359" name="Google Shape;359;p9"/>
          <p:cNvSpPr txBox="1"/>
          <p:nvPr/>
        </p:nvSpPr>
        <p:spPr>
          <a:xfrm>
            <a:off x="4001533" y="6107743"/>
            <a:ext cx="91629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C1D4F"/>
                </a:solidFill>
                <a:latin typeface="Calibri"/>
                <a:ea typeface="Calibri"/>
                <a:cs typeface="Calibri"/>
                <a:sym typeface="Calibri"/>
              </a:rPr>
              <a:t>Society</a:t>
            </a:r>
            <a:endParaRPr/>
          </a:p>
        </p:txBody>
      </p:sp>
      <p:sp>
        <p:nvSpPr>
          <p:cNvPr id="360" name="Google Shape;360;p9"/>
          <p:cNvSpPr txBox="1"/>
          <p:nvPr/>
        </p:nvSpPr>
        <p:spPr>
          <a:xfrm>
            <a:off x="7802126" y="1451076"/>
            <a:ext cx="1814700" cy="7386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C1D4F"/>
                </a:solidFill>
                <a:latin typeface="Calibri"/>
                <a:ea typeface="Calibri"/>
                <a:cs typeface="Calibri"/>
                <a:sym typeface="Calibri"/>
              </a:rPr>
              <a:t>«Logos (world mind)»</a:t>
            </a:r>
            <a:endParaRPr b="1" sz="1400">
              <a:solidFill>
                <a:srgbClr val="0C1D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C1D4F"/>
                </a:solidFill>
                <a:latin typeface="Calibri"/>
                <a:ea typeface="Calibri"/>
                <a:cs typeface="Calibri"/>
                <a:sym typeface="Calibri"/>
              </a:rPr>
              <a:t>Space of ideas, thoughts, knowledge</a:t>
            </a:r>
            <a:endParaRPr/>
          </a:p>
        </p:txBody>
      </p:sp>
      <p:sp>
        <p:nvSpPr>
          <p:cNvPr id="361" name="Google Shape;361;p9"/>
          <p:cNvSpPr txBox="1"/>
          <p:nvPr/>
        </p:nvSpPr>
        <p:spPr>
          <a:xfrm>
            <a:off x="7294127" y="2899819"/>
            <a:ext cx="1965218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0C1D4F"/>
                </a:solidFill>
                <a:latin typeface="Calibri"/>
                <a:ea typeface="Calibri"/>
                <a:cs typeface="Calibri"/>
                <a:sym typeface="Calibri"/>
              </a:rPr>
              <a:t>Communication and activity core</a:t>
            </a:r>
            <a:endParaRPr/>
          </a:p>
        </p:txBody>
      </p:sp>
      <p:sp>
        <p:nvSpPr>
          <p:cNvPr id="362" name="Google Shape;362;p9"/>
          <p:cNvSpPr txBox="1"/>
          <p:nvPr/>
        </p:nvSpPr>
        <p:spPr>
          <a:xfrm>
            <a:off x="2408463" y="1570532"/>
            <a:ext cx="1715922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0C1D4F"/>
                </a:solidFill>
                <a:latin typeface="Calibri"/>
                <a:ea typeface="Calibri"/>
                <a:cs typeface="Calibri"/>
                <a:sym typeface="Calibri"/>
              </a:rPr>
              <a:t>Quotation of courses</a:t>
            </a:r>
            <a:endParaRPr/>
          </a:p>
        </p:txBody>
      </p:sp>
      <p:sp>
        <p:nvSpPr>
          <p:cNvPr id="363" name="Google Shape;363;p9"/>
          <p:cNvSpPr txBox="1"/>
          <p:nvPr/>
        </p:nvSpPr>
        <p:spPr>
          <a:xfrm>
            <a:off x="4863796" y="1524000"/>
            <a:ext cx="1918181" cy="60016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1D4F"/>
                </a:solidFill>
                <a:latin typeface="Calibri"/>
                <a:ea typeface="Calibri"/>
                <a:cs typeface="Calibri"/>
                <a:sym typeface="Calibri"/>
              </a:rPr>
              <a:t>Quotation of individual trajectories (actually human and competence)</a:t>
            </a:r>
            <a:endParaRPr/>
          </a:p>
        </p:txBody>
      </p:sp>
      <p:sp>
        <p:nvSpPr>
          <p:cNvPr id="364" name="Google Shape;364;p9"/>
          <p:cNvSpPr/>
          <p:nvPr/>
        </p:nvSpPr>
        <p:spPr>
          <a:xfrm>
            <a:off x="2688530" y="2044658"/>
            <a:ext cx="296617" cy="276161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65" name="Google Shape;365;p9"/>
          <p:cNvSpPr/>
          <p:nvPr/>
        </p:nvSpPr>
        <p:spPr>
          <a:xfrm>
            <a:off x="3163604" y="2044658"/>
            <a:ext cx="296617" cy="276161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66" name="Google Shape;366;p9"/>
          <p:cNvSpPr/>
          <p:nvPr/>
        </p:nvSpPr>
        <p:spPr>
          <a:xfrm>
            <a:off x="3638678" y="2039954"/>
            <a:ext cx="296617" cy="276161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pic>
        <p:nvPicPr>
          <p:cNvPr descr="Мужчина со сплошной заливкой" id="367" name="Google Shape;367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18489" y="3651973"/>
            <a:ext cx="459247" cy="43878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Мужчина со сплошной заливкой" id="368" name="Google Shape;36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768" y="3461729"/>
            <a:ext cx="438791" cy="464360"/>
          </a:xfrm>
          <a:prstGeom prst="rect">
            <a:avLst/>
          </a:prstGeom>
          <a:noFill/>
          <a:ln>
            <a:noFill/>
          </a:ln>
        </p:spPr>
      </p:pic>
      <p:sp>
        <p:nvSpPr>
          <p:cNvPr id="369" name="Google Shape;369;p9"/>
          <p:cNvSpPr/>
          <p:nvPr/>
        </p:nvSpPr>
        <p:spPr>
          <a:xfrm>
            <a:off x="480723" y="4377664"/>
            <a:ext cx="388671" cy="225020"/>
          </a:xfrm>
          <a:prstGeom prst="rect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70" name="Google Shape;370;p9"/>
          <p:cNvSpPr/>
          <p:nvPr/>
        </p:nvSpPr>
        <p:spPr>
          <a:xfrm>
            <a:off x="961447" y="4377663"/>
            <a:ext cx="388671" cy="225020"/>
          </a:xfrm>
          <a:prstGeom prst="rect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71" name="Google Shape;371;p9"/>
          <p:cNvSpPr/>
          <p:nvPr/>
        </p:nvSpPr>
        <p:spPr>
          <a:xfrm>
            <a:off x="1442173" y="4377664"/>
            <a:ext cx="388671" cy="225020"/>
          </a:xfrm>
          <a:prstGeom prst="rect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72" name="Google Shape;372;p9"/>
          <p:cNvSpPr/>
          <p:nvPr/>
        </p:nvSpPr>
        <p:spPr>
          <a:xfrm>
            <a:off x="480722" y="4694737"/>
            <a:ext cx="388671" cy="225020"/>
          </a:xfrm>
          <a:prstGeom prst="rect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73" name="Google Shape;373;p9"/>
          <p:cNvSpPr/>
          <p:nvPr/>
        </p:nvSpPr>
        <p:spPr>
          <a:xfrm>
            <a:off x="792683" y="3395757"/>
            <a:ext cx="276161" cy="143195"/>
          </a:xfrm>
          <a:prstGeom prst="rect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74" name="Google Shape;374;p9"/>
          <p:cNvSpPr/>
          <p:nvPr/>
        </p:nvSpPr>
        <p:spPr>
          <a:xfrm>
            <a:off x="1263179" y="3595206"/>
            <a:ext cx="276161" cy="143195"/>
          </a:xfrm>
          <a:prstGeom prst="rect">
            <a:avLst/>
          </a:prstGeom>
          <a:noFill/>
          <a:ln cap="flat" cmpd="sng" w="25400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75" name="Google Shape;375;p9"/>
          <p:cNvSpPr txBox="1"/>
          <p:nvPr/>
        </p:nvSpPr>
        <p:spPr>
          <a:xfrm>
            <a:off x="481016" y="4997516"/>
            <a:ext cx="1442570" cy="83099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0C1D4F"/>
                </a:solidFill>
                <a:latin typeface="Calibri"/>
                <a:ea typeface="Calibri"/>
                <a:cs typeface="Calibri"/>
                <a:sym typeface="Calibri"/>
              </a:rPr>
              <a:t>Method of emergence and creation of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0C1D4F"/>
                </a:solidFill>
                <a:latin typeface="Calibri"/>
                <a:ea typeface="Calibri"/>
                <a:cs typeface="Calibri"/>
                <a:sym typeface="Calibri"/>
              </a:rPr>
              <a:t>new knowledge</a:t>
            </a:r>
            <a:endParaRPr/>
          </a:p>
        </p:txBody>
      </p:sp>
      <p:sp>
        <p:nvSpPr>
          <p:cNvPr id="376" name="Google Shape;376;p9"/>
          <p:cNvSpPr/>
          <p:nvPr/>
        </p:nvSpPr>
        <p:spPr>
          <a:xfrm>
            <a:off x="8596791" y="3595207"/>
            <a:ext cx="1017704" cy="291504"/>
          </a:xfrm>
          <a:prstGeom prst="homePlate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0C1D4F"/>
                </a:solidFill>
                <a:latin typeface="Calibri"/>
                <a:ea typeface="Calibri"/>
                <a:cs typeface="Calibri"/>
                <a:sym typeface="Calibri"/>
              </a:rPr>
              <a:t>Contests</a:t>
            </a:r>
            <a:endParaRPr/>
          </a:p>
        </p:txBody>
      </p:sp>
      <p:sp>
        <p:nvSpPr>
          <p:cNvPr id="377" name="Google Shape;377;p9"/>
          <p:cNvSpPr/>
          <p:nvPr/>
        </p:nvSpPr>
        <p:spPr>
          <a:xfrm>
            <a:off x="7722280" y="3948079"/>
            <a:ext cx="1017704" cy="291504"/>
          </a:xfrm>
          <a:prstGeom prst="homePlate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0C1D4F"/>
                </a:solidFill>
                <a:latin typeface="Calibri"/>
                <a:ea typeface="Calibri"/>
                <a:cs typeface="Calibri"/>
                <a:sym typeface="Calibri"/>
              </a:rPr>
              <a:t>Projects</a:t>
            </a:r>
            <a:endParaRPr/>
          </a:p>
        </p:txBody>
      </p:sp>
      <p:sp>
        <p:nvSpPr>
          <p:cNvPr id="378" name="Google Shape;378;p9"/>
          <p:cNvSpPr/>
          <p:nvPr/>
        </p:nvSpPr>
        <p:spPr>
          <a:xfrm>
            <a:off x="8596791" y="4367435"/>
            <a:ext cx="2158146" cy="552322"/>
          </a:xfrm>
          <a:prstGeom prst="homePlate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0C1D4F"/>
                </a:solidFill>
                <a:latin typeface="Calibri"/>
                <a:ea typeface="Calibri"/>
                <a:cs typeface="Calibri"/>
                <a:sym typeface="Calibri"/>
              </a:rPr>
              <a:t>Mastering of WorldSkills competences</a:t>
            </a:r>
            <a:endParaRPr/>
          </a:p>
        </p:txBody>
      </p:sp>
      <p:sp>
        <p:nvSpPr>
          <p:cNvPr id="379" name="Google Shape;379;p9"/>
          <p:cNvSpPr/>
          <p:nvPr/>
        </p:nvSpPr>
        <p:spPr>
          <a:xfrm>
            <a:off x="7696710" y="5016924"/>
            <a:ext cx="1406374" cy="281276"/>
          </a:xfrm>
          <a:prstGeom prst="homePlate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0C1D4F"/>
                </a:solidFill>
                <a:latin typeface="Calibri"/>
                <a:ea typeface="Calibri"/>
                <a:cs typeface="Calibri"/>
                <a:sym typeface="Calibri"/>
              </a:rPr>
              <a:t>Research</a:t>
            </a:r>
            <a:endParaRPr/>
          </a:p>
        </p:txBody>
      </p:sp>
      <p:sp>
        <p:nvSpPr>
          <p:cNvPr id="380" name="Google Shape;380;p9"/>
          <p:cNvSpPr/>
          <p:nvPr/>
        </p:nvSpPr>
        <p:spPr>
          <a:xfrm>
            <a:off x="8596790" y="5420938"/>
            <a:ext cx="1298979" cy="388671"/>
          </a:xfrm>
          <a:prstGeom prst="homePlate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0C1D4F"/>
                </a:solidFill>
                <a:latin typeface="Calibri"/>
                <a:ea typeface="Calibri"/>
                <a:cs typeface="Calibri"/>
                <a:sym typeface="Calibri"/>
              </a:rPr>
              <a:t>Practices and internship</a:t>
            </a:r>
            <a:endParaRPr/>
          </a:p>
        </p:txBody>
      </p:sp>
      <p:sp>
        <p:nvSpPr>
          <p:cNvPr id="381" name="Google Shape;381;p9"/>
          <p:cNvSpPr txBox="1"/>
          <p:nvPr/>
        </p:nvSpPr>
        <p:spPr>
          <a:xfrm>
            <a:off x="10014876" y="3239617"/>
            <a:ext cx="11612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Contest navigator</a:t>
            </a:r>
            <a:endParaRPr/>
          </a:p>
        </p:txBody>
      </p:sp>
      <p:sp>
        <p:nvSpPr>
          <p:cNvPr id="382" name="Google Shape;382;p9"/>
          <p:cNvSpPr txBox="1"/>
          <p:nvPr/>
        </p:nvSpPr>
        <p:spPr>
          <a:xfrm>
            <a:off x="10535382" y="4330323"/>
            <a:ext cx="11612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WorldSkills navigator</a:t>
            </a:r>
            <a:endParaRPr/>
          </a:p>
        </p:txBody>
      </p:sp>
      <p:sp>
        <p:nvSpPr>
          <p:cNvPr id="383" name="Google Shape;383;p9"/>
          <p:cNvSpPr txBox="1"/>
          <p:nvPr/>
        </p:nvSpPr>
        <p:spPr>
          <a:xfrm>
            <a:off x="9702005" y="5401310"/>
            <a:ext cx="1913067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Practices and internship navigator</a:t>
            </a:r>
            <a:endParaRPr/>
          </a:p>
        </p:txBody>
      </p:sp>
      <p:sp>
        <p:nvSpPr>
          <p:cNvPr id="384" name="Google Shape;384;p9"/>
          <p:cNvSpPr txBox="1"/>
          <p:nvPr/>
        </p:nvSpPr>
        <p:spPr>
          <a:xfrm>
            <a:off x="1248129" y="1341217"/>
            <a:ext cx="116129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Course navigator</a:t>
            </a:r>
            <a:endParaRPr/>
          </a:p>
        </p:txBody>
      </p:sp>
      <p:pic>
        <p:nvPicPr>
          <p:cNvPr descr="Изображение выглядит как черный, темнота&#10;&#10;Автоматически созданное описание" id="385" name="Google Shape;38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6960000">
            <a:off x="1635004" y="2146920"/>
            <a:ext cx="1337848" cy="13429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386" name="Google Shape;386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 rot="-2280000">
            <a:off x="6365540" y="5425054"/>
            <a:ext cx="1337848" cy="13429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387" name="Google Shape;387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 rot="8520000">
            <a:off x="6191660" y="5425053"/>
            <a:ext cx="1337848" cy="134296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388" name="Google Shape;38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 rot="-6720000">
            <a:off x="6135429" y="2282971"/>
            <a:ext cx="1317391" cy="115374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389" name="Google Shape;389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 rot="-4140000">
            <a:off x="3663432" y="2080590"/>
            <a:ext cx="4713147" cy="38539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390" name="Google Shape;390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480000">
            <a:off x="3852263" y="1632127"/>
            <a:ext cx="3921664" cy="3085593"/>
          </a:xfrm>
          <a:prstGeom prst="rect">
            <a:avLst/>
          </a:prstGeom>
          <a:noFill/>
          <a:ln>
            <a:noFill/>
          </a:ln>
        </p:spPr>
      </p:pic>
      <p:sp>
        <p:nvSpPr>
          <p:cNvPr id="391" name="Google Shape;391;p9"/>
          <p:cNvSpPr/>
          <p:nvPr/>
        </p:nvSpPr>
        <p:spPr>
          <a:xfrm>
            <a:off x="5074331" y="2290134"/>
            <a:ext cx="350497" cy="299251"/>
          </a:xfrm>
          <a:prstGeom prst="rect">
            <a:avLst/>
          </a:prstGeom>
          <a:solidFill>
            <a:schemeClr val="lt1"/>
          </a:solidFill>
          <a:ln cap="flat" cmpd="sng" w="2857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392" name="Google Shape;392;p9"/>
          <p:cNvSpPr txBox="1"/>
          <p:nvPr/>
        </p:nvSpPr>
        <p:spPr>
          <a:xfrm>
            <a:off x="5100634" y="2348528"/>
            <a:ext cx="297370" cy="2616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1D4F"/>
                </a:solidFill>
                <a:latin typeface="Calibri"/>
                <a:ea typeface="Calibri"/>
                <a:cs typeface="Calibri"/>
                <a:sym typeface="Calibri"/>
              </a:rPr>
              <a:t>...</a:t>
            </a:r>
            <a:endParaRPr/>
          </a:p>
        </p:txBody>
      </p:sp>
      <p:sp>
        <p:nvSpPr>
          <p:cNvPr id="393" name="Google Shape;393;p9"/>
          <p:cNvSpPr/>
          <p:nvPr/>
        </p:nvSpPr>
        <p:spPr>
          <a:xfrm>
            <a:off x="5158022" y="2205980"/>
            <a:ext cx="37940" cy="24616"/>
          </a:xfrm>
          <a:prstGeom prst="ellipse">
            <a:avLst/>
          </a:prstGeom>
          <a:solidFill>
            <a:srgbClr val="0C1D4F"/>
          </a:solidFill>
          <a:ln cap="flat" cmpd="sng" w="25400">
            <a:solidFill>
              <a:srgbClr val="0C1D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94" name="Google Shape;394;p9"/>
          <p:cNvSpPr/>
          <p:nvPr/>
        </p:nvSpPr>
        <p:spPr>
          <a:xfrm>
            <a:off x="5158021" y="2349753"/>
            <a:ext cx="37940" cy="24616"/>
          </a:xfrm>
          <a:prstGeom prst="ellipse">
            <a:avLst/>
          </a:prstGeom>
          <a:solidFill>
            <a:srgbClr val="0C1D4F"/>
          </a:solidFill>
          <a:ln cap="flat" cmpd="sng" w="25400">
            <a:solidFill>
              <a:srgbClr val="0C1D4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pic>
        <p:nvPicPr>
          <p:cNvPr descr="Изображение выглядит как черный, темнота&#10;&#10;Автоматически созданное описание" id="395" name="Google Shape;39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>
            <a:off x="5156438" y="2047333"/>
            <a:ext cx="477331" cy="54202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396" name="Google Shape;396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flipH="1" rot="1260000">
            <a:off x="5152884" y="2113231"/>
            <a:ext cx="473737" cy="52405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397" name="Google Shape;397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020000">
            <a:off x="5154343" y="1963565"/>
            <a:ext cx="567189" cy="5384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Изображение выглядит как черный, темнота&#10;&#10;Автоматически созданное описание" id="398" name="Google Shape;398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10020000">
            <a:off x="5127163" y="1941453"/>
            <a:ext cx="739717" cy="552813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99" name="Google Shape;399;p9"/>
          <p:cNvCxnSpPr/>
          <p:nvPr/>
        </p:nvCxnSpPr>
        <p:spPr>
          <a:xfrm flipH="1" rot="10800000">
            <a:off x="1856443" y="3525064"/>
            <a:ext cx="1121701" cy="321839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0" name="Google Shape;400;p9"/>
          <p:cNvCxnSpPr/>
          <p:nvPr/>
        </p:nvCxnSpPr>
        <p:spPr>
          <a:xfrm flipH="1" rot="10800000">
            <a:off x="5473709" y="4384960"/>
            <a:ext cx="1665987" cy="411763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1" name="Google Shape;401;p9"/>
          <p:cNvCxnSpPr/>
          <p:nvPr/>
        </p:nvCxnSpPr>
        <p:spPr>
          <a:xfrm>
            <a:off x="2978145" y="3523747"/>
            <a:ext cx="2492505" cy="177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2" name="Google Shape;402;p9"/>
          <p:cNvCxnSpPr/>
          <p:nvPr/>
        </p:nvCxnSpPr>
        <p:spPr>
          <a:xfrm flipH="1" rot="10800000">
            <a:off x="2980065" y="4791988"/>
            <a:ext cx="2492505" cy="14201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03" name="Google Shape;403;p9"/>
          <p:cNvCxnSpPr/>
          <p:nvPr/>
        </p:nvCxnSpPr>
        <p:spPr>
          <a:xfrm>
            <a:off x="5462503" y="3522788"/>
            <a:ext cx="1722781" cy="638942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cxnSp>
        <p:nvCxnSpPr>
          <p:cNvPr id="404" name="Google Shape;404;p9"/>
          <p:cNvCxnSpPr/>
          <p:nvPr/>
        </p:nvCxnSpPr>
        <p:spPr>
          <a:xfrm rot="10800000">
            <a:off x="1779219" y="4249020"/>
            <a:ext cx="1201201" cy="561122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med" w="med" type="triangle"/>
          </a:ln>
        </p:spPr>
      </p:cxnSp>
      <p:sp>
        <p:nvSpPr>
          <p:cNvPr id="405" name="Google Shape;405;p9"/>
          <p:cNvSpPr txBox="1"/>
          <p:nvPr/>
        </p:nvSpPr>
        <p:spPr>
          <a:xfrm>
            <a:off x="2765543" y="3517379"/>
            <a:ext cx="2807408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0C1D4F"/>
                </a:solidFill>
                <a:latin typeface="Calibri"/>
                <a:ea typeface="Calibri"/>
                <a:cs typeface="Calibri"/>
                <a:sym typeface="Calibri"/>
              </a:rPr>
              <a:t>Process of disembedding of subjects</a:t>
            </a:r>
            <a:endParaRPr b="1" sz="1200">
              <a:solidFill>
                <a:srgbClr val="0C1D4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0C1D4F"/>
                </a:solidFill>
                <a:latin typeface="Calibri"/>
                <a:ea typeface="Calibri"/>
                <a:cs typeface="Calibri"/>
                <a:sym typeface="Calibri"/>
              </a:rPr>
              <a:t>(disubjectivation)</a:t>
            </a:r>
            <a:endParaRPr/>
          </a:p>
        </p:txBody>
      </p:sp>
      <p:sp>
        <p:nvSpPr>
          <p:cNvPr id="406" name="Google Shape;406;p9"/>
          <p:cNvSpPr txBox="1"/>
          <p:nvPr/>
        </p:nvSpPr>
        <p:spPr>
          <a:xfrm>
            <a:off x="2977222" y="4717463"/>
            <a:ext cx="2474836" cy="46166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0C1D4F"/>
                </a:solidFill>
                <a:latin typeface="Calibri"/>
                <a:ea typeface="Calibri"/>
                <a:cs typeface="Calibri"/>
                <a:sym typeface="Calibri"/>
              </a:rPr>
              <a:t>Process of re-embedding of subjects (resubjectivation)</a:t>
            </a:r>
            <a:endParaRPr/>
          </a:p>
        </p:txBody>
      </p:sp>
      <p:sp>
        <p:nvSpPr>
          <p:cNvPr id="407" name="Google Shape;407;p9"/>
          <p:cNvSpPr/>
          <p:nvPr/>
        </p:nvSpPr>
        <p:spPr>
          <a:xfrm>
            <a:off x="8933939" y="5893798"/>
            <a:ext cx="1406374" cy="281276"/>
          </a:xfrm>
          <a:prstGeom prst="homePlate">
            <a:avLst>
              <a:gd fmla="val 50000" name="adj"/>
            </a:avLst>
          </a:prstGeom>
          <a:solidFill>
            <a:schemeClr val="lt1"/>
          </a:solidFill>
          <a:ln cap="flat" cmpd="sng" w="9525">
            <a:solidFill>
              <a:srgbClr val="007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300">
                <a:solidFill>
                  <a:srgbClr val="0C1D4F"/>
                </a:solidFill>
                <a:latin typeface="Calibri"/>
                <a:ea typeface="Calibri"/>
                <a:cs typeface="Calibri"/>
                <a:sym typeface="Calibri"/>
              </a:rPr>
              <a:t>…</a:t>
            </a:r>
            <a:endParaRPr b="1" sz="1300">
              <a:solidFill>
                <a:srgbClr val="0C1D4F"/>
              </a:solidFill>
            </a:endParaRPr>
          </a:p>
        </p:txBody>
      </p:sp>
      <p:sp>
        <p:nvSpPr>
          <p:cNvPr id="408" name="Google Shape;408;p9"/>
          <p:cNvSpPr txBox="1"/>
          <p:nvPr/>
        </p:nvSpPr>
        <p:spPr>
          <a:xfrm>
            <a:off x="10085194" y="6396273"/>
            <a:ext cx="2061673" cy="40011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000"/>
              <a:t>Appendix №. 8</a:t>
            </a:r>
            <a:endParaRPr i="1" sz="2000"/>
          </a:p>
        </p:txBody>
      </p:sp>
      <p:sp>
        <p:nvSpPr>
          <p:cNvPr id="409" name="Google Shape;409;p9"/>
          <p:cNvSpPr txBox="1"/>
          <p:nvPr/>
        </p:nvSpPr>
        <p:spPr>
          <a:xfrm>
            <a:off x="485322" y="2915758"/>
            <a:ext cx="1380124" cy="4247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/>
              <a:t>teaching community </a:t>
            </a:r>
            <a:endParaRPr sz="1200"/>
          </a:p>
        </p:txBody>
      </p:sp>
      <p:sp>
        <p:nvSpPr>
          <p:cNvPr id="410" name="Google Shape;410;p9"/>
          <p:cNvSpPr/>
          <p:nvPr/>
        </p:nvSpPr>
        <p:spPr>
          <a:xfrm>
            <a:off x="7564538" y="3074092"/>
            <a:ext cx="4238866" cy="3259877"/>
          </a:xfrm>
          <a:prstGeom prst="ellipse">
            <a:avLst/>
          </a:prstGeom>
          <a:noFill/>
          <a:ln cap="flat" cmpd="sng" w="12700">
            <a:solidFill>
              <a:srgbClr val="00206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411" name="Google Shape;411;p9"/>
          <p:cNvSpPr txBox="1"/>
          <p:nvPr/>
        </p:nvSpPr>
        <p:spPr>
          <a:xfrm>
            <a:off x="5526003" y="6462562"/>
            <a:ext cx="1183294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0C1D4F"/>
                </a:solidFill>
                <a:latin typeface="Calibri"/>
                <a:ea typeface="Calibri"/>
                <a:cs typeface="Calibri"/>
                <a:sym typeface="Calibri"/>
              </a:rPr>
              <a:t>product and result of the activity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2025-01-04T08:41:15Z</dcterms:created>
  <dc:creator>Гранкина Ирина Анатольевна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2024-03-29T00:00:00Z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2025-01-04T00:00:00Z</vt:filetime>
  </property>
  <property fmtid="{D5CDD505-2E9C-101B-9397-08002B2CF9AE}" pid="5" name="Producer">
    <vt:lpwstr>3-Heights(TM) PDF Security Shell 4.8.25.2 (http://www.pdf-tools.com)</vt:lpwstr>
  </property>
</Properties>
</file>